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2" r:id="rId2"/>
    <p:sldId id="295" r:id="rId3"/>
    <p:sldId id="266" r:id="rId4"/>
    <p:sldId id="267" r:id="rId5"/>
    <p:sldId id="268" r:id="rId6"/>
    <p:sldId id="269" r:id="rId7"/>
    <p:sldId id="270" r:id="rId8"/>
    <p:sldId id="263" r:id="rId9"/>
    <p:sldId id="275" r:id="rId10"/>
    <p:sldId id="276" r:id="rId11"/>
    <p:sldId id="277" r:id="rId12"/>
    <p:sldId id="279" r:id="rId13"/>
    <p:sldId id="280" r:id="rId14"/>
    <p:sldId id="278"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01A6390E-BA8E-5348-ADEB-803B63BA2155}">
          <p14:sldIdLst>
            <p14:sldId id="262"/>
            <p14:sldId id="295"/>
          </p14:sldIdLst>
        </p14:section>
        <p14:section name="hover" id="{55033581-0D48-EB4B-889A-63B92570645D}">
          <p14:sldIdLst>
            <p14:sldId id="266"/>
            <p14:sldId id="267"/>
            <p14:sldId id="268"/>
            <p14:sldId id="269"/>
            <p14:sldId id="270"/>
          </p14:sldIdLst>
        </p14:section>
        <p14:section name="zoom" id="{29B62CAF-4AC5-7D41-B912-C9D2140F69C2}">
          <p14:sldIdLst>
            <p14:sldId id="263"/>
          </p14:sldIdLst>
        </p14:section>
        <p14:section name="DUP ZOOM" id="{6E80ECF6-C0A3-7146-A948-B9A8B12D5444}">
          <p14:sldIdLst>
            <p14:sldId id="275"/>
            <p14:sldId id="276"/>
            <p14:sldId id="277"/>
            <p14:sldId id="279"/>
            <p14:sldId id="280"/>
            <p14:sldId id="278"/>
            <p14:sldId id="281"/>
            <p14:sldId id="282"/>
            <p14:sldId id="283"/>
            <p14:sldId id="284"/>
            <p14:sldId id="285"/>
            <p14:sldId id="286"/>
            <p14:sldId id="287"/>
          </p14:sldIdLst>
        </p14:section>
        <p14:section name="Data Modelling Zoom" id="{01949AA7-3748-464C-A78A-3AE15D0CDC7E}">
          <p14:sldIdLst>
            <p14:sldId id="288"/>
            <p14:sldId id="289"/>
            <p14:sldId id="290"/>
            <p14:sldId id="291"/>
          </p14:sldIdLst>
        </p14:section>
        <p14:section name="Results zoom" id="{44854C58-537C-804E-BA18-84C1C286055C}">
          <p14:sldIdLst>
            <p14:sldId id="292"/>
          </p14:sldIdLst>
        </p14:section>
        <p14:section name="Recommendations" id="{9D6F2C61-281F-E14A-9D50-C8937DC0AEB9}">
          <p14:sldIdLst>
            <p14:sldId id="293"/>
            <p14:sldId id="2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e Alberts" initials="JA" lastIdx="1" clrIdx="0">
    <p:extLst>
      <p:ext uri="{19B8F6BF-5375-455C-9EA6-DF929625EA0E}">
        <p15:presenceInfo xmlns:p15="http://schemas.microsoft.com/office/powerpoint/2012/main" userId="9a1c01ff602f52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02DFF"/>
    <a:srgbClr val="5776FB"/>
    <a:srgbClr val="0E1C2D"/>
    <a:srgbClr val="FF2D7D"/>
    <a:srgbClr val="FF85B3"/>
    <a:srgbClr val="E9411F"/>
    <a:srgbClr val="96250E"/>
    <a:srgbClr val="EB5031"/>
    <a:srgbClr val="ED6145"/>
    <a:srgbClr val="AF2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343B7-8170-4C8E-AC4A-4A426E6BA15F}" v="3247" dt="2021-09-16T14:29:19.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7" autoAdjust="0"/>
    <p:restoredTop sz="74789"/>
  </p:normalViewPr>
  <p:slideViewPr>
    <p:cSldViewPr snapToGrid="0">
      <p:cViewPr>
        <p:scale>
          <a:sx n="60" d="100"/>
          <a:sy n="60" d="100"/>
        </p:scale>
        <p:origin x="2648" y="832"/>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e Alberts" userId="9a1c01ff602f520d" providerId="LiveId" clId="{77B343B7-8170-4C8E-AC4A-4A426E6BA15F}"/>
    <pc:docChg chg="undo custSel addSld delSld modSld sldOrd modMainMaster">
      <pc:chgData name="Jesse Alberts" userId="9a1c01ff602f520d" providerId="LiveId" clId="{77B343B7-8170-4C8E-AC4A-4A426E6BA15F}" dt="2021-09-16T14:30:02.735" v="37126" actId="207"/>
      <pc:docMkLst>
        <pc:docMk/>
      </pc:docMkLst>
      <pc:sldChg chg="addSp delSp modSp add del mod modTransition setBg modAnim">
        <pc:chgData name="Jesse Alberts" userId="9a1c01ff602f520d" providerId="LiveId" clId="{77B343B7-8170-4C8E-AC4A-4A426E6BA15F}" dt="2021-08-31T17:09:26.415" v="7472" actId="47"/>
        <pc:sldMkLst>
          <pc:docMk/>
          <pc:sldMk cId="293154999" sldId="256"/>
        </pc:sldMkLst>
        <pc:spChg chg="mod">
          <ac:chgData name="Jesse Alberts" userId="9a1c01ff602f520d" providerId="LiveId" clId="{77B343B7-8170-4C8E-AC4A-4A426E6BA15F}" dt="2021-08-31T14:16:03.354" v="5669" actId="164"/>
          <ac:spMkLst>
            <pc:docMk/>
            <pc:sldMk cId="293154999" sldId="256"/>
            <ac:spMk id="4" creationId="{C7B01CAE-C2C0-40D1-9BFC-18E0A849D629}"/>
          </ac:spMkLst>
        </pc:spChg>
        <pc:spChg chg="mod">
          <ac:chgData name="Jesse Alberts" userId="9a1c01ff602f520d" providerId="LiveId" clId="{77B343B7-8170-4C8E-AC4A-4A426E6BA15F}" dt="2021-08-31T13:26:03.956" v="352" actId="164"/>
          <ac:spMkLst>
            <pc:docMk/>
            <pc:sldMk cId="293154999" sldId="256"/>
            <ac:spMk id="5" creationId="{702929F4-0984-47CD-B2CF-8E3A1AC8D2E7}"/>
          </ac:spMkLst>
        </pc:spChg>
        <pc:spChg chg="mod">
          <ac:chgData name="Jesse Alberts" userId="9a1c01ff602f520d" providerId="LiveId" clId="{77B343B7-8170-4C8E-AC4A-4A426E6BA15F}" dt="2021-08-31T13:26:03.956" v="352" actId="164"/>
          <ac:spMkLst>
            <pc:docMk/>
            <pc:sldMk cId="293154999" sldId="256"/>
            <ac:spMk id="6" creationId="{D7CCB441-9CE9-4917-ACA0-AC9FCA590147}"/>
          </ac:spMkLst>
        </pc:spChg>
        <pc:spChg chg="mod">
          <ac:chgData name="Jesse Alberts" userId="9a1c01ff602f520d" providerId="LiveId" clId="{77B343B7-8170-4C8E-AC4A-4A426E6BA15F}" dt="2021-08-31T13:26:03.956" v="352" actId="164"/>
          <ac:spMkLst>
            <pc:docMk/>
            <pc:sldMk cId="293154999" sldId="256"/>
            <ac:spMk id="7" creationId="{CF3DCADE-1E1C-4E82-9E0A-189A0EA8293C}"/>
          </ac:spMkLst>
        </pc:spChg>
        <pc:spChg chg="mod">
          <ac:chgData name="Jesse Alberts" userId="9a1c01ff602f520d" providerId="LiveId" clId="{77B343B7-8170-4C8E-AC4A-4A426E6BA15F}" dt="2021-08-31T14:16:03.354" v="5669" actId="164"/>
          <ac:spMkLst>
            <pc:docMk/>
            <pc:sldMk cId="293154999" sldId="256"/>
            <ac:spMk id="8" creationId="{F090B530-847D-4E93-8341-DBA4CB4E749B}"/>
          </ac:spMkLst>
        </pc:spChg>
        <pc:spChg chg="mod">
          <ac:chgData name="Jesse Alberts" userId="9a1c01ff602f520d" providerId="LiveId" clId="{77B343B7-8170-4C8E-AC4A-4A426E6BA15F}" dt="2021-08-31T14:16:03.354" v="5669" actId="164"/>
          <ac:spMkLst>
            <pc:docMk/>
            <pc:sldMk cId="293154999" sldId="256"/>
            <ac:spMk id="9" creationId="{9E13EE25-E36E-4A98-8E9D-B4465E502323}"/>
          </ac:spMkLst>
        </pc:spChg>
        <pc:spChg chg="mod">
          <ac:chgData name="Jesse Alberts" userId="9a1c01ff602f520d" providerId="LiveId" clId="{77B343B7-8170-4C8E-AC4A-4A426E6BA15F}" dt="2021-08-31T14:16:03.354" v="5669" actId="164"/>
          <ac:spMkLst>
            <pc:docMk/>
            <pc:sldMk cId="293154999" sldId="256"/>
            <ac:spMk id="10" creationId="{425E3E4C-C106-468B-B438-48C531524CDE}"/>
          </ac:spMkLst>
        </pc:spChg>
        <pc:spChg chg="mod">
          <ac:chgData name="Jesse Alberts" userId="9a1c01ff602f520d" providerId="LiveId" clId="{77B343B7-8170-4C8E-AC4A-4A426E6BA15F}" dt="2021-08-31T14:16:03.354" v="5669" actId="164"/>
          <ac:spMkLst>
            <pc:docMk/>
            <pc:sldMk cId="293154999" sldId="256"/>
            <ac:spMk id="11" creationId="{633F97A0-D1EE-46ED-A961-238226AD17AF}"/>
          </ac:spMkLst>
        </pc:spChg>
        <pc:spChg chg="mod">
          <ac:chgData name="Jesse Alberts" userId="9a1c01ff602f520d" providerId="LiveId" clId="{77B343B7-8170-4C8E-AC4A-4A426E6BA15F}" dt="2021-08-31T13:26:03.956" v="352" actId="164"/>
          <ac:spMkLst>
            <pc:docMk/>
            <pc:sldMk cId="293154999" sldId="256"/>
            <ac:spMk id="12" creationId="{7DB4B1CE-DC78-42B1-B506-7B889D0D5D1F}"/>
          </ac:spMkLst>
        </pc:spChg>
        <pc:spChg chg="mod">
          <ac:chgData name="Jesse Alberts" userId="9a1c01ff602f520d" providerId="LiveId" clId="{77B343B7-8170-4C8E-AC4A-4A426E6BA15F}" dt="2021-08-31T13:26:03.956" v="352" actId="164"/>
          <ac:spMkLst>
            <pc:docMk/>
            <pc:sldMk cId="293154999" sldId="256"/>
            <ac:spMk id="13" creationId="{7F84FEBF-7EC9-47B7-A334-9695E5B6B99F}"/>
          </ac:spMkLst>
        </pc:spChg>
        <pc:spChg chg="mod">
          <ac:chgData name="Jesse Alberts" userId="9a1c01ff602f520d" providerId="LiveId" clId="{77B343B7-8170-4C8E-AC4A-4A426E6BA15F}" dt="2021-08-31T13:26:03.956" v="352" actId="164"/>
          <ac:spMkLst>
            <pc:docMk/>
            <pc:sldMk cId="293154999" sldId="256"/>
            <ac:spMk id="14" creationId="{11EBC477-0DD3-4AE5-983E-D9ED5BDDA689}"/>
          </ac:spMkLst>
        </pc:spChg>
        <pc:spChg chg="mod">
          <ac:chgData name="Jesse Alberts" userId="9a1c01ff602f520d" providerId="LiveId" clId="{77B343B7-8170-4C8E-AC4A-4A426E6BA15F}" dt="2021-08-31T13:26:03.956" v="352" actId="164"/>
          <ac:spMkLst>
            <pc:docMk/>
            <pc:sldMk cId="293154999" sldId="256"/>
            <ac:spMk id="15" creationId="{C3B002D8-F395-41E3-98A3-01078F0395F9}"/>
          </ac:spMkLst>
        </pc:spChg>
        <pc:spChg chg="add mod ord">
          <ac:chgData name="Jesse Alberts" userId="9a1c01ff602f520d" providerId="LiveId" clId="{77B343B7-8170-4C8E-AC4A-4A426E6BA15F}" dt="2021-08-31T13:26:03.956" v="352" actId="164"/>
          <ac:spMkLst>
            <pc:docMk/>
            <pc:sldMk cId="293154999" sldId="256"/>
            <ac:spMk id="16" creationId="{C0F5E683-2065-4BE5-A2D3-8E3CD31E40A6}"/>
          </ac:spMkLst>
        </pc:spChg>
        <pc:spChg chg="add del mod">
          <ac:chgData name="Jesse Alberts" userId="9a1c01ff602f520d" providerId="LiveId" clId="{77B343B7-8170-4C8E-AC4A-4A426E6BA15F}" dt="2021-08-31T13:06:37.567" v="21" actId="478"/>
          <ac:spMkLst>
            <pc:docMk/>
            <pc:sldMk cId="293154999" sldId="256"/>
            <ac:spMk id="17" creationId="{EE4BFDB4-7C38-4840-9018-83C76F5A63D7}"/>
          </ac:spMkLst>
        </pc:spChg>
        <pc:spChg chg="add del mod">
          <ac:chgData name="Jesse Alberts" userId="9a1c01ff602f520d" providerId="LiveId" clId="{77B343B7-8170-4C8E-AC4A-4A426E6BA15F}" dt="2021-08-31T14:11:13.654" v="5307" actId="14861"/>
          <ac:spMkLst>
            <pc:docMk/>
            <pc:sldMk cId="293154999" sldId="256"/>
            <ac:spMk id="18" creationId="{51031A8D-641A-4FA4-A9A7-523B74270EFE}"/>
          </ac:spMkLst>
        </pc:spChg>
        <pc:spChg chg="add del mod">
          <ac:chgData name="Jesse Alberts" userId="9a1c01ff602f520d" providerId="LiveId" clId="{77B343B7-8170-4C8E-AC4A-4A426E6BA15F}" dt="2021-08-31T13:14:48.877" v="195" actId="21"/>
          <ac:spMkLst>
            <pc:docMk/>
            <pc:sldMk cId="293154999" sldId="256"/>
            <ac:spMk id="19" creationId="{000C076A-1D7E-413C-8DF7-BB170EEE6F1A}"/>
          </ac:spMkLst>
        </pc:spChg>
        <pc:spChg chg="add mod ord">
          <ac:chgData name="Jesse Alberts" userId="9a1c01ff602f520d" providerId="LiveId" clId="{77B343B7-8170-4C8E-AC4A-4A426E6BA15F}" dt="2021-08-31T13:47:14.852" v="2355" actId="207"/>
          <ac:spMkLst>
            <pc:docMk/>
            <pc:sldMk cId="293154999" sldId="256"/>
            <ac:spMk id="20" creationId="{38BE9B6A-D2CE-4161-9FDF-EB23840F73BF}"/>
          </ac:spMkLst>
        </pc:spChg>
        <pc:spChg chg="add del mod ord">
          <ac:chgData name="Jesse Alberts" userId="9a1c01ff602f520d" providerId="LiveId" clId="{77B343B7-8170-4C8E-AC4A-4A426E6BA15F}" dt="2021-08-31T14:00:18.122" v="3904" actId="688"/>
          <ac:spMkLst>
            <pc:docMk/>
            <pc:sldMk cId="293154999" sldId="256"/>
            <ac:spMk id="21" creationId="{101D479C-F4F0-4E62-9D45-98FEF42A014D}"/>
          </ac:spMkLst>
        </pc:spChg>
        <pc:spChg chg="add del mod">
          <ac:chgData name="Jesse Alberts" userId="9a1c01ff602f520d" providerId="LiveId" clId="{77B343B7-8170-4C8E-AC4A-4A426E6BA15F}" dt="2021-08-31T13:13:39.701" v="162" actId="478"/>
          <ac:spMkLst>
            <pc:docMk/>
            <pc:sldMk cId="293154999" sldId="256"/>
            <ac:spMk id="22" creationId="{0FCC449C-A381-4D19-969B-3B50A8ED9416}"/>
          </ac:spMkLst>
        </pc:spChg>
        <pc:spChg chg="add del mod">
          <ac:chgData name="Jesse Alberts" userId="9a1c01ff602f520d" providerId="LiveId" clId="{77B343B7-8170-4C8E-AC4A-4A426E6BA15F}" dt="2021-08-31T13:11:37.594" v="103"/>
          <ac:spMkLst>
            <pc:docMk/>
            <pc:sldMk cId="293154999" sldId="256"/>
            <ac:spMk id="23" creationId="{068ADD8F-4668-43F9-9450-DDC1EA5C7AC5}"/>
          </ac:spMkLst>
        </pc:spChg>
        <pc:spChg chg="add del mod ord">
          <ac:chgData name="Jesse Alberts" userId="9a1c01ff602f520d" providerId="LiveId" clId="{77B343B7-8170-4C8E-AC4A-4A426E6BA15F}" dt="2021-08-31T13:12:22.054" v="126" actId="478"/>
          <ac:spMkLst>
            <pc:docMk/>
            <pc:sldMk cId="293154999" sldId="256"/>
            <ac:spMk id="24" creationId="{10ED86E5-4EFA-42E7-AB45-66487F8433FA}"/>
          </ac:spMkLst>
        </pc:spChg>
        <pc:spChg chg="add mod ord">
          <ac:chgData name="Jesse Alberts" userId="9a1c01ff602f520d" providerId="LiveId" clId="{77B343B7-8170-4C8E-AC4A-4A426E6BA15F}" dt="2021-08-31T14:00:05.093" v="3901" actId="207"/>
          <ac:spMkLst>
            <pc:docMk/>
            <pc:sldMk cId="293154999" sldId="256"/>
            <ac:spMk id="25" creationId="{E784AD23-1BCE-46D6-BEA9-E4CF1F733D48}"/>
          </ac:spMkLst>
        </pc:spChg>
        <pc:spChg chg="add mod ord">
          <ac:chgData name="Jesse Alberts" userId="9a1c01ff602f520d" providerId="LiveId" clId="{77B343B7-8170-4C8E-AC4A-4A426E6BA15F}" dt="2021-08-31T14:00:13.083" v="3903" actId="207"/>
          <ac:spMkLst>
            <pc:docMk/>
            <pc:sldMk cId="293154999" sldId="256"/>
            <ac:spMk id="26" creationId="{9104E020-5CF0-463A-9C01-69EB698B2720}"/>
          </ac:spMkLst>
        </pc:spChg>
        <pc:spChg chg="add del">
          <ac:chgData name="Jesse Alberts" userId="9a1c01ff602f520d" providerId="LiveId" clId="{77B343B7-8170-4C8E-AC4A-4A426E6BA15F}" dt="2021-08-31T13:12:30.023" v="128" actId="478"/>
          <ac:spMkLst>
            <pc:docMk/>
            <pc:sldMk cId="293154999" sldId="256"/>
            <ac:spMk id="27" creationId="{92D61FCA-2C80-487F-8B5B-B2CF0CBB166B}"/>
          </ac:spMkLst>
        </pc:spChg>
        <pc:spChg chg="add del mod ord">
          <ac:chgData name="Jesse Alberts" userId="9a1c01ff602f520d" providerId="LiveId" clId="{77B343B7-8170-4C8E-AC4A-4A426E6BA15F}" dt="2021-08-31T13:13:25.288" v="154"/>
          <ac:spMkLst>
            <pc:docMk/>
            <pc:sldMk cId="293154999" sldId="256"/>
            <ac:spMk id="28" creationId="{EA8A4315-3DC9-4F91-8079-A2644DCA92B0}"/>
          </ac:spMkLst>
        </pc:spChg>
        <pc:spChg chg="add del mod ord">
          <ac:chgData name="Jesse Alberts" userId="9a1c01ff602f520d" providerId="LiveId" clId="{77B343B7-8170-4C8E-AC4A-4A426E6BA15F}" dt="2021-08-31T13:13:25.288" v="154"/>
          <ac:spMkLst>
            <pc:docMk/>
            <pc:sldMk cId="293154999" sldId="256"/>
            <ac:spMk id="29" creationId="{C001AF0E-91D1-4F4B-B75A-55F4B237D337}"/>
          </ac:spMkLst>
        </pc:spChg>
        <pc:spChg chg="mod">
          <ac:chgData name="Jesse Alberts" userId="9a1c01ff602f520d" providerId="LiveId" clId="{77B343B7-8170-4C8E-AC4A-4A426E6BA15F}" dt="2021-08-31T14:11:13.654" v="5307" actId="14861"/>
          <ac:spMkLst>
            <pc:docMk/>
            <pc:sldMk cId="293154999" sldId="256"/>
            <ac:spMk id="30" creationId="{F051D960-3C60-47D6-B7CE-9EDCAA9BBB33}"/>
          </ac:spMkLst>
        </pc:spChg>
        <pc:spChg chg="add mod ord">
          <ac:chgData name="Jesse Alberts" userId="9a1c01ff602f520d" providerId="LiveId" clId="{77B343B7-8170-4C8E-AC4A-4A426E6BA15F}" dt="2021-08-31T14:11:13.654" v="5307" actId="14861"/>
          <ac:spMkLst>
            <pc:docMk/>
            <pc:sldMk cId="293154999" sldId="256"/>
            <ac:spMk id="31" creationId="{AD599C75-5B41-45D8-8FE3-1408052AC8EC}"/>
          </ac:spMkLst>
        </pc:spChg>
        <pc:spChg chg="add mod ord">
          <ac:chgData name="Jesse Alberts" userId="9a1c01ff602f520d" providerId="LiveId" clId="{77B343B7-8170-4C8E-AC4A-4A426E6BA15F}" dt="2021-08-31T13:46:48.221" v="2284" actId="207"/>
          <ac:spMkLst>
            <pc:docMk/>
            <pc:sldMk cId="293154999" sldId="256"/>
            <ac:spMk id="32" creationId="{D9B7952E-113C-45EB-BEB2-8AEDEE9FD7C7}"/>
          </ac:spMkLst>
        </pc:spChg>
        <pc:spChg chg="add del mod">
          <ac:chgData name="Jesse Alberts" userId="9a1c01ff602f520d" providerId="LiveId" clId="{77B343B7-8170-4C8E-AC4A-4A426E6BA15F}" dt="2021-08-31T13:54:47.932" v="3246" actId="21"/>
          <ac:spMkLst>
            <pc:docMk/>
            <pc:sldMk cId="293154999" sldId="256"/>
            <ac:spMk id="33" creationId="{1F4E718B-9236-46B4-AC22-B01466D37845}"/>
          </ac:spMkLst>
        </pc:spChg>
        <pc:spChg chg="add del mod">
          <ac:chgData name="Jesse Alberts" userId="9a1c01ff602f520d" providerId="LiveId" clId="{77B343B7-8170-4C8E-AC4A-4A426E6BA15F}" dt="2021-08-31T13:15:02.462" v="203" actId="478"/>
          <ac:spMkLst>
            <pc:docMk/>
            <pc:sldMk cId="293154999" sldId="256"/>
            <ac:spMk id="34" creationId="{EF9CC06F-283A-476E-96FA-F5EF980E4FBD}"/>
          </ac:spMkLst>
        </pc:spChg>
        <pc:spChg chg="add del mod">
          <ac:chgData name="Jesse Alberts" userId="9a1c01ff602f520d" providerId="LiveId" clId="{77B343B7-8170-4C8E-AC4A-4A426E6BA15F}" dt="2021-08-31T13:15:12.641" v="207"/>
          <ac:spMkLst>
            <pc:docMk/>
            <pc:sldMk cId="293154999" sldId="256"/>
            <ac:spMk id="36" creationId="{FC36B52D-1163-4C09-9242-76BFDAF128CC}"/>
          </ac:spMkLst>
        </pc:spChg>
        <pc:spChg chg="add del mod">
          <ac:chgData name="Jesse Alberts" userId="9a1c01ff602f520d" providerId="LiveId" clId="{77B343B7-8170-4C8E-AC4A-4A426E6BA15F}" dt="2021-08-31T13:15:12.641" v="207"/>
          <ac:spMkLst>
            <pc:docMk/>
            <pc:sldMk cId="293154999" sldId="256"/>
            <ac:spMk id="37" creationId="{5299D04B-AB39-458D-B95C-7906F5DF5CC9}"/>
          </ac:spMkLst>
        </pc:spChg>
        <pc:spChg chg="mod">
          <ac:chgData name="Jesse Alberts" userId="9a1c01ff602f520d" providerId="LiveId" clId="{77B343B7-8170-4C8E-AC4A-4A426E6BA15F}" dt="2021-08-31T14:11:13.654" v="5307" actId="14861"/>
          <ac:spMkLst>
            <pc:docMk/>
            <pc:sldMk cId="293154999" sldId="256"/>
            <ac:spMk id="39" creationId="{58B237A1-4520-4C19-B7E4-7BBD33A6B73D}"/>
          </ac:spMkLst>
        </pc:spChg>
        <pc:spChg chg="mod">
          <ac:chgData name="Jesse Alberts" userId="9a1c01ff602f520d" providerId="LiveId" clId="{77B343B7-8170-4C8E-AC4A-4A426E6BA15F}" dt="2021-08-31T13:47:00.074" v="2313" actId="207"/>
          <ac:spMkLst>
            <pc:docMk/>
            <pc:sldMk cId="293154999" sldId="256"/>
            <ac:spMk id="40" creationId="{CC37AE02-535F-4A70-9487-88B2A06FED85}"/>
          </ac:spMkLst>
        </pc:spChg>
        <pc:spChg chg="add mod">
          <ac:chgData name="Jesse Alberts" userId="9a1c01ff602f520d" providerId="LiveId" clId="{77B343B7-8170-4C8E-AC4A-4A426E6BA15F}" dt="2021-08-31T13:47:40.261" v="2435" actId="207"/>
          <ac:spMkLst>
            <pc:docMk/>
            <pc:sldMk cId="293154999" sldId="256"/>
            <ac:spMk id="41" creationId="{59EA7CCD-0B1F-4AFD-8819-986F02E02E23}"/>
          </ac:spMkLst>
        </pc:spChg>
        <pc:spChg chg="add del">
          <ac:chgData name="Jesse Alberts" userId="9a1c01ff602f520d" providerId="LiveId" clId="{77B343B7-8170-4C8E-AC4A-4A426E6BA15F}" dt="2021-08-31T13:17:00.509" v="239" actId="478"/>
          <ac:spMkLst>
            <pc:docMk/>
            <pc:sldMk cId="293154999" sldId="256"/>
            <ac:spMk id="42" creationId="{9DD5A855-3D47-4741-8056-0EA920929377}"/>
          </ac:spMkLst>
        </pc:spChg>
        <pc:spChg chg="mod">
          <ac:chgData name="Jesse Alberts" userId="9a1c01ff602f520d" providerId="LiveId" clId="{77B343B7-8170-4C8E-AC4A-4A426E6BA15F}" dt="2021-08-31T13:16:58.870" v="238"/>
          <ac:spMkLst>
            <pc:docMk/>
            <pc:sldMk cId="293154999" sldId="256"/>
            <ac:spMk id="43" creationId="{FFDA956F-E579-4DE8-982D-F0A669F22C35}"/>
          </ac:spMkLst>
        </pc:spChg>
        <pc:spChg chg="add mod ord">
          <ac:chgData name="Jesse Alberts" userId="9a1c01ff602f520d" providerId="LiveId" clId="{77B343B7-8170-4C8E-AC4A-4A426E6BA15F}" dt="2021-08-31T13:42:15.194" v="1310" actId="339"/>
          <ac:spMkLst>
            <pc:docMk/>
            <pc:sldMk cId="293154999" sldId="256"/>
            <ac:spMk id="44" creationId="{312B507A-5575-4C68-B6C7-9AACB11C7D56}"/>
          </ac:spMkLst>
        </pc:spChg>
        <pc:spChg chg="add mod ord">
          <ac:chgData name="Jesse Alberts" userId="9a1c01ff602f520d" providerId="LiveId" clId="{77B343B7-8170-4C8E-AC4A-4A426E6BA15F}" dt="2021-08-31T14:16:03.354" v="5669" actId="164"/>
          <ac:spMkLst>
            <pc:docMk/>
            <pc:sldMk cId="293154999" sldId="256"/>
            <ac:spMk id="46" creationId="{142BF52C-3426-412B-A716-9C31EE30E8B6}"/>
          </ac:spMkLst>
        </pc:spChg>
        <pc:spChg chg="add mod ord">
          <ac:chgData name="Jesse Alberts" userId="9a1c01ff602f520d" providerId="LiveId" clId="{77B343B7-8170-4C8E-AC4A-4A426E6BA15F}" dt="2021-08-31T14:16:03.354" v="5669" actId="164"/>
          <ac:spMkLst>
            <pc:docMk/>
            <pc:sldMk cId="293154999" sldId="256"/>
            <ac:spMk id="47" creationId="{D9722C3C-23A4-4A93-86A0-56D5B5153308}"/>
          </ac:spMkLst>
        </pc:spChg>
        <pc:spChg chg="add del mod">
          <ac:chgData name="Jesse Alberts" userId="9a1c01ff602f520d" providerId="LiveId" clId="{77B343B7-8170-4C8E-AC4A-4A426E6BA15F}" dt="2021-08-31T13:23:18.163" v="304"/>
          <ac:spMkLst>
            <pc:docMk/>
            <pc:sldMk cId="293154999" sldId="256"/>
            <ac:spMk id="48" creationId="{36795A20-91F3-4F6D-98EC-F4F421EBF4E2}"/>
          </ac:spMkLst>
        </pc:spChg>
        <pc:spChg chg="add del ord">
          <ac:chgData name="Jesse Alberts" userId="9a1c01ff602f520d" providerId="LiveId" clId="{77B343B7-8170-4C8E-AC4A-4A426E6BA15F}" dt="2021-08-31T13:23:18.163" v="304"/>
          <ac:spMkLst>
            <pc:docMk/>
            <pc:sldMk cId="293154999" sldId="256"/>
            <ac:spMk id="49" creationId="{24685F6E-77F7-4CEB-B7A9-178E0E44A4AE}"/>
          </ac:spMkLst>
        </pc:spChg>
        <pc:spChg chg="del mod">
          <ac:chgData name="Jesse Alberts" userId="9a1c01ff602f520d" providerId="LiveId" clId="{77B343B7-8170-4C8E-AC4A-4A426E6BA15F}" dt="2021-08-31T13:23:30.213" v="308"/>
          <ac:spMkLst>
            <pc:docMk/>
            <pc:sldMk cId="293154999" sldId="256"/>
            <ac:spMk id="50" creationId="{9CD16240-FFC9-45E0-9B02-C2EE41DFFDAF}"/>
          </ac:spMkLst>
        </pc:spChg>
        <pc:spChg chg="add del mod">
          <ac:chgData name="Jesse Alberts" userId="9a1c01ff602f520d" providerId="LiveId" clId="{77B343B7-8170-4C8E-AC4A-4A426E6BA15F}" dt="2021-08-31T13:23:30.213" v="308"/>
          <ac:spMkLst>
            <pc:docMk/>
            <pc:sldMk cId="293154999" sldId="256"/>
            <ac:spMk id="51" creationId="{C39E6B4B-4A7A-42A4-9D5B-8888BE79E389}"/>
          </ac:spMkLst>
        </pc:spChg>
        <pc:spChg chg="del mod">
          <ac:chgData name="Jesse Alberts" userId="9a1c01ff602f520d" providerId="LiveId" clId="{77B343B7-8170-4C8E-AC4A-4A426E6BA15F}" dt="2021-08-31T13:23:34.974" v="311" actId="478"/>
          <ac:spMkLst>
            <pc:docMk/>
            <pc:sldMk cId="293154999" sldId="256"/>
            <ac:spMk id="52" creationId="{700DCB5B-F133-4FDD-BA2E-4F4B1DFE244E}"/>
          </ac:spMkLst>
        </pc:spChg>
        <pc:spChg chg="del mod">
          <ac:chgData name="Jesse Alberts" userId="9a1c01ff602f520d" providerId="LiveId" clId="{77B343B7-8170-4C8E-AC4A-4A426E6BA15F}" dt="2021-08-31T13:23:34.974" v="311" actId="478"/>
          <ac:spMkLst>
            <pc:docMk/>
            <pc:sldMk cId="293154999" sldId="256"/>
            <ac:spMk id="53" creationId="{13E3038D-91E4-4F19-95C4-A8E9A93A62E2}"/>
          </ac:spMkLst>
        </pc:spChg>
        <pc:spChg chg="mod">
          <ac:chgData name="Jesse Alberts" userId="9a1c01ff602f520d" providerId="LiveId" clId="{77B343B7-8170-4C8E-AC4A-4A426E6BA15F}" dt="2021-08-31T14:16:03.354" v="5669" actId="164"/>
          <ac:spMkLst>
            <pc:docMk/>
            <pc:sldMk cId="293154999" sldId="256"/>
            <ac:spMk id="54" creationId="{EDBDB37A-33B7-45D1-9EB7-96B7C100DED6}"/>
          </ac:spMkLst>
        </pc:spChg>
        <pc:spChg chg="mod">
          <ac:chgData name="Jesse Alberts" userId="9a1c01ff602f520d" providerId="LiveId" clId="{77B343B7-8170-4C8E-AC4A-4A426E6BA15F}" dt="2021-08-31T14:16:03.354" v="5669" actId="164"/>
          <ac:spMkLst>
            <pc:docMk/>
            <pc:sldMk cId="293154999" sldId="256"/>
            <ac:spMk id="55" creationId="{22FCE187-87E3-4FB0-A273-8C725A5B8ACD}"/>
          </ac:spMkLst>
        </pc:spChg>
        <pc:spChg chg="del mod">
          <ac:chgData name="Jesse Alberts" userId="9a1c01ff602f520d" providerId="LiveId" clId="{77B343B7-8170-4C8E-AC4A-4A426E6BA15F}" dt="2021-08-31T13:23:34.974" v="311" actId="478"/>
          <ac:spMkLst>
            <pc:docMk/>
            <pc:sldMk cId="293154999" sldId="256"/>
            <ac:spMk id="56" creationId="{0F74B61B-E2B8-4681-8D3D-7008C532BFF0}"/>
          </ac:spMkLst>
        </pc:spChg>
        <pc:spChg chg="del mod">
          <ac:chgData name="Jesse Alberts" userId="9a1c01ff602f520d" providerId="LiveId" clId="{77B343B7-8170-4C8E-AC4A-4A426E6BA15F}" dt="2021-08-31T13:23:34.974" v="311" actId="478"/>
          <ac:spMkLst>
            <pc:docMk/>
            <pc:sldMk cId="293154999" sldId="256"/>
            <ac:spMk id="57" creationId="{7F7E2496-99DE-4FB3-A756-A291A16428A1}"/>
          </ac:spMkLst>
        </pc:spChg>
        <pc:spChg chg="del mod">
          <ac:chgData name="Jesse Alberts" userId="9a1c01ff602f520d" providerId="LiveId" clId="{77B343B7-8170-4C8E-AC4A-4A426E6BA15F}" dt="2021-08-31T13:23:32.326" v="309" actId="478"/>
          <ac:spMkLst>
            <pc:docMk/>
            <pc:sldMk cId="293154999" sldId="256"/>
            <ac:spMk id="58" creationId="{AD597841-6159-40ED-A285-525FF6C79571}"/>
          </ac:spMkLst>
        </pc:spChg>
        <pc:spChg chg="del mod">
          <ac:chgData name="Jesse Alberts" userId="9a1c01ff602f520d" providerId="LiveId" clId="{77B343B7-8170-4C8E-AC4A-4A426E6BA15F}" dt="2021-08-31T13:23:33.178" v="310" actId="478"/>
          <ac:spMkLst>
            <pc:docMk/>
            <pc:sldMk cId="293154999" sldId="256"/>
            <ac:spMk id="59" creationId="{69F7A3DA-DDA5-41A6-8CE8-A4F8C0939D38}"/>
          </ac:spMkLst>
        </pc:spChg>
        <pc:spChg chg="add mod">
          <ac:chgData name="Jesse Alberts" userId="9a1c01ff602f520d" providerId="LiveId" clId="{77B343B7-8170-4C8E-AC4A-4A426E6BA15F}" dt="2021-08-31T14:16:03.354" v="5669" actId="164"/>
          <ac:spMkLst>
            <pc:docMk/>
            <pc:sldMk cId="293154999" sldId="256"/>
            <ac:spMk id="60" creationId="{C2E72D81-2185-4BA2-93E2-AA17936CD4C1}"/>
          </ac:spMkLst>
        </pc:spChg>
        <pc:spChg chg="add mod">
          <ac:chgData name="Jesse Alberts" userId="9a1c01ff602f520d" providerId="LiveId" clId="{77B343B7-8170-4C8E-AC4A-4A426E6BA15F}" dt="2021-08-31T14:16:03.354" v="5669" actId="164"/>
          <ac:spMkLst>
            <pc:docMk/>
            <pc:sldMk cId="293154999" sldId="256"/>
            <ac:spMk id="61" creationId="{C75858B7-222D-4A74-9F4D-94BBFE489FF2}"/>
          </ac:spMkLst>
        </pc:spChg>
        <pc:spChg chg="add del mod">
          <ac:chgData name="Jesse Alberts" userId="9a1c01ff602f520d" providerId="LiveId" clId="{77B343B7-8170-4C8E-AC4A-4A426E6BA15F}" dt="2021-08-31T13:25:24.700" v="340" actId="478"/>
          <ac:spMkLst>
            <pc:docMk/>
            <pc:sldMk cId="293154999" sldId="256"/>
            <ac:spMk id="62" creationId="{6D9125D7-A6E2-487F-9A30-7BF6A87D0B3F}"/>
          </ac:spMkLst>
        </pc:spChg>
        <pc:spChg chg="add mod">
          <ac:chgData name="Jesse Alberts" userId="9a1c01ff602f520d" providerId="LiveId" clId="{77B343B7-8170-4C8E-AC4A-4A426E6BA15F}" dt="2021-08-31T14:16:03.354" v="5669" actId="164"/>
          <ac:spMkLst>
            <pc:docMk/>
            <pc:sldMk cId="293154999" sldId="256"/>
            <ac:spMk id="63" creationId="{138C78CC-036B-4442-A6D7-7F7808561DDA}"/>
          </ac:spMkLst>
        </pc:spChg>
        <pc:spChg chg="add mod">
          <ac:chgData name="Jesse Alberts" userId="9a1c01ff602f520d" providerId="LiveId" clId="{77B343B7-8170-4C8E-AC4A-4A426E6BA15F}" dt="2021-08-31T14:16:03.354" v="5669" actId="164"/>
          <ac:spMkLst>
            <pc:docMk/>
            <pc:sldMk cId="293154999" sldId="256"/>
            <ac:spMk id="64" creationId="{648D4ED1-A564-4363-8F89-77D93D2E14F4}"/>
          </ac:spMkLst>
        </pc:spChg>
        <pc:spChg chg="del mod">
          <ac:chgData name="Jesse Alberts" userId="9a1c01ff602f520d" providerId="LiveId" clId="{77B343B7-8170-4C8E-AC4A-4A426E6BA15F}" dt="2021-08-31T14:04:32.568" v="4128" actId="21"/>
          <ac:spMkLst>
            <pc:docMk/>
            <pc:sldMk cId="293154999" sldId="256"/>
            <ac:spMk id="67" creationId="{7145B590-8335-4AA9-8F80-E049FFC2A4A9}"/>
          </ac:spMkLst>
        </pc:spChg>
        <pc:spChg chg="mod">
          <ac:chgData name="Jesse Alberts" userId="9a1c01ff602f520d" providerId="LiveId" clId="{77B343B7-8170-4C8E-AC4A-4A426E6BA15F}" dt="2021-08-31T14:01:48.878" v="3914" actId="207"/>
          <ac:spMkLst>
            <pc:docMk/>
            <pc:sldMk cId="293154999" sldId="256"/>
            <ac:spMk id="68" creationId="{4CF1D05D-0D40-4B48-9752-6D015CC44E54}"/>
          </ac:spMkLst>
        </pc:spChg>
        <pc:spChg chg="mod">
          <ac:chgData name="Jesse Alberts" userId="9a1c01ff602f520d" providerId="LiveId" clId="{77B343B7-8170-4C8E-AC4A-4A426E6BA15F}" dt="2021-08-31T14:01:38.517" v="3912" actId="207"/>
          <ac:spMkLst>
            <pc:docMk/>
            <pc:sldMk cId="293154999" sldId="256"/>
            <ac:spMk id="69" creationId="{B976FEA4-D1C5-4636-A344-13F0B49D8C27}"/>
          </ac:spMkLst>
        </pc:spChg>
        <pc:spChg chg="mod ord">
          <ac:chgData name="Jesse Alberts" userId="9a1c01ff602f520d" providerId="LiveId" clId="{77B343B7-8170-4C8E-AC4A-4A426E6BA15F}" dt="2021-08-31T14:02:20.241" v="4029" actId="207"/>
          <ac:spMkLst>
            <pc:docMk/>
            <pc:sldMk cId="293154999" sldId="256"/>
            <ac:spMk id="70" creationId="{7B0A9FB0-1B3D-41C0-9CB8-737E4B7AC8B4}"/>
          </ac:spMkLst>
        </pc:spChg>
        <pc:spChg chg="mod">
          <ac:chgData name="Jesse Alberts" userId="9a1c01ff602f520d" providerId="LiveId" clId="{77B343B7-8170-4C8E-AC4A-4A426E6BA15F}" dt="2021-08-31T14:02:53.276" v="4044" actId="207"/>
          <ac:spMkLst>
            <pc:docMk/>
            <pc:sldMk cId="293154999" sldId="256"/>
            <ac:spMk id="71" creationId="{722CE94D-F9F4-4E1E-8942-CF37AF4041AA}"/>
          </ac:spMkLst>
        </pc:spChg>
        <pc:spChg chg="mod">
          <ac:chgData name="Jesse Alberts" userId="9a1c01ff602f520d" providerId="LiveId" clId="{77B343B7-8170-4C8E-AC4A-4A426E6BA15F}" dt="2021-08-31T14:02:53.276" v="4044" actId="207"/>
          <ac:spMkLst>
            <pc:docMk/>
            <pc:sldMk cId="293154999" sldId="256"/>
            <ac:spMk id="72" creationId="{A685D1BE-1E69-4CB8-A39F-5A0BCFF8E11C}"/>
          </ac:spMkLst>
        </pc:spChg>
        <pc:spChg chg="mod">
          <ac:chgData name="Jesse Alberts" userId="9a1c01ff602f520d" providerId="LiveId" clId="{77B343B7-8170-4C8E-AC4A-4A426E6BA15F}" dt="2021-08-31T14:02:47.079" v="4041" actId="207"/>
          <ac:spMkLst>
            <pc:docMk/>
            <pc:sldMk cId="293154999" sldId="256"/>
            <ac:spMk id="73" creationId="{773EBC03-684E-4FC7-8A89-582CE7C46CA2}"/>
          </ac:spMkLst>
        </pc:spChg>
        <pc:spChg chg="mod">
          <ac:chgData name="Jesse Alberts" userId="9a1c01ff602f520d" providerId="LiveId" clId="{77B343B7-8170-4C8E-AC4A-4A426E6BA15F}" dt="2021-08-31T14:02:47.079" v="4041" actId="207"/>
          <ac:spMkLst>
            <pc:docMk/>
            <pc:sldMk cId="293154999" sldId="256"/>
            <ac:spMk id="74" creationId="{8E7C4399-9DD8-44E7-AC44-FBF94E8EC409}"/>
          </ac:spMkLst>
        </pc:spChg>
        <pc:spChg chg="add mod ord">
          <ac:chgData name="Jesse Alberts" userId="9a1c01ff602f520d" providerId="LiveId" clId="{77B343B7-8170-4C8E-AC4A-4A426E6BA15F}" dt="2021-08-31T14:07:22.701" v="4760" actId="207"/>
          <ac:spMkLst>
            <pc:docMk/>
            <pc:sldMk cId="293154999" sldId="256"/>
            <ac:spMk id="75" creationId="{9E9983FF-BC52-4029-A89B-4FA2926083B1}"/>
          </ac:spMkLst>
        </pc:spChg>
        <pc:spChg chg="add del mod ord">
          <ac:chgData name="Jesse Alberts" userId="9a1c01ff602f520d" providerId="LiveId" clId="{77B343B7-8170-4C8E-AC4A-4A426E6BA15F}" dt="2021-08-31T14:13:32.969" v="5425" actId="478"/>
          <ac:spMkLst>
            <pc:docMk/>
            <pc:sldMk cId="293154999" sldId="256"/>
            <ac:spMk id="76" creationId="{D6DFC169-FA97-4A9B-BCD8-1D69210FD0C3}"/>
          </ac:spMkLst>
        </pc:spChg>
        <pc:spChg chg="add mod ord">
          <ac:chgData name="Jesse Alberts" userId="9a1c01ff602f520d" providerId="LiveId" clId="{77B343B7-8170-4C8E-AC4A-4A426E6BA15F}" dt="2021-08-31T14:07:07.316" v="4640" actId="207"/>
          <ac:spMkLst>
            <pc:docMk/>
            <pc:sldMk cId="293154999" sldId="256"/>
            <ac:spMk id="77" creationId="{36337A67-1504-4520-AE5B-E49B6993174E}"/>
          </ac:spMkLst>
        </pc:spChg>
        <pc:spChg chg="add mod ord">
          <ac:chgData name="Jesse Alberts" userId="9a1c01ff602f520d" providerId="LiveId" clId="{77B343B7-8170-4C8E-AC4A-4A426E6BA15F}" dt="2021-08-31T14:16:03.354" v="5669" actId="164"/>
          <ac:spMkLst>
            <pc:docMk/>
            <pc:sldMk cId="293154999" sldId="256"/>
            <ac:spMk id="79" creationId="{9A03DE40-33DF-47E6-8300-1672296DD145}"/>
          </ac:spMkLst>
        </pc:spChg>
        <pc:spChg chg="add del mod">
          <ac:chgData name="Jesse Alberts" userId="9a1c01ff602f520d" providerId="LiveId" clId="{77B343B7-8170-4C8E-AC4A-4A426E6BA15F}" dt="2021-08-31T13:51:55.099" v="2978" actId="21"/>
          <ac:spMkLst>
            <pc:docMk/>
            <pc:sldMk cId="293154999" sldId="256"/>
            <ac:spMk id="80" creationId="{57441C22-F643-4FDF-97B5-770A83483836}"/>
          </ac:spMkLst>
        </pc:spChg>
        <pc:spChg chg="add del mod">
          <ac:chgData name="Jesse Alberts" userId="9a1c01ff602f520d" providerId="LiveId" clId="{77B343B7-8170-4C8E-AC4A-4A426E6BA15F}" dt="2021-08-31T13:51:25.221" v="2969" actId="478"/>
          <ac:spMkLst>
            <pc:docMk/>
            <pc:sldMk cId="293154999" sldId="256"/>
            <ac:spMk id="81" creationId="{CE9D9009-9B0E-419D-B2B7-09B2B72B9020}"/>
          </ac:spMkLst>
        </pc:spChg>
        <pc:spChg chg="add del mod">
          <ac:chgData name="Jesse Alberts" userId="9a1c01ff602f520d" providerId="LiveId" clId="{77B343B7-8170-4C8E-AC4A-4A426E6BA15F}" dt="2021-08-31T13:53:22.895" v="3005"/>
          <ac:spMkLst>
            <pc:docMk/>
            <pc:sldMk cId="293154999" sldId="256"/>
            <ac:spMk id="82" creationId="{B5248D0A-F8F7-44E1-B397-18D8BD5520AB}"/>
          </ac:spMkLst>
        </pc:spChg>
        <pc:spChg chg="add del mod">
          <ac:chgData name="Jesse Alberts" userId="9a1c01ff602f520d" providerId="LiveId" clId="{77B343B7-8170-4C8E-AC4A-4A426E6BA15F}" dt="2021-08-31T13:53:22.895" v="3005"/>
          <ac:spMkLst>
            <pc:docMk/>
            <pc:sldMk cId="293154999" sldId="256"/>
            <ac:spMk id="83" creationId="{AEE936AD-6EB5-4057-BE90-2FB3ED659007}"/>
          </ac:spMkLst>
        </pc:spChg>
        <pc:spChg chg="add mod">
          <ac:chgData name="Jesse Alberts" userId="9a1c01ff602f520d" providerId="LiveId" clId="{77B343B7-8170-4C8E-AC4A-4A426E6BA15F}" dt="2021-08-31T13:57:16.017" v="3791" actId="164"/>
          <ac:spMkLst>
            <pc:docMk/>
            <pc:sldMk cId="293154999" sldId="256"/>
            <ac:spMk id="84" creationId="{6826F694-2AEA-4889-9EED-B7530E9C1275}"/>
          </ac:spMkLst>
        </pc:spChg>
        <pc:spChg chg="add del mod">
          <ac:chgData name="Jesse Alberts" userId="9a1c01ff602f520d" providerId="LiveId" clId="{77B343B7-8170-4C8E-AC4A-4A426E6BA15F}" dt="2021-08-31T13:52:06.056" v="2984"/>
          <ac:spMkLst>
            <pc:docMk/>
            <pc:sldMk cId="293154999" sldId="256"/>
            <ac:spMk id="85" creationId="{0DD06302-2192-4410-9D32-2FCE6814F455}"/>
          </ac:spMkLst>
        </pc:spChg>
        <pc:spChg chg="add del mod">
          <ac:chgData name="Jesse Alberts" userId="9a1c01ff602f520d" providerId="LiveId" clId="{77B343B7-8170-4C8E-AC4A-4A426E6BA15F}" dt="2021-08-31T13:52:10.690" v="2988" actId="478"/>
          <ac:spMkLst>
            <pc:docMk/>
            <pc:sldMk cId="293154999" sldId="256"/>
            <ac:spMk id="86" creationId="{C0B95996-C105-4EFE-9A6B-0C7E5DE262E9}"/>
          </ac:spMkLst>
        </pc:spChg>
        <pc:spChg chg="add del mod">
          <ac:chgData name="Jesse Alberts" userId="9a1c01ff602f520d" providerId="LiveId" clId="{77B343B7-8170-4C8E-AC4A-4A426E6BA15F}" dt="2021-08-31T13:52:10.690" v="2988" actId="478"/>
          <ac:spMkLst>
            <pc:docMk/>
            <pc:sldMk cId="293154999" sldId="256"/>
            <ac:spMk id="87" creationId="{27B35FA8-8F9F-47DA-B080-1D8BEBCC681C}"/>
          </ac:spMkLst>
        </pc:spChg>
        <pc:spChg chg="add del mod">
          <ac:chgData name="Jesse Alberts" userId="9a1c01ff602f520d" providerId="LiveId" clId="{77B343B7-8170-4C8E-AC4A-4A426E6BA15F}" dt="2021-08-31T13:53:22.895" v="3005"/>
          <ac:spMkLst>
            <pc:docMk/>
            <pc:sldMk cId="293154999" sldId="256"/>
            <ac:spMk id="88" creationId="{AC291EDC-C4A2-4C49-8B9A-C7E42CC69F51}"/>
          </ac:spMkLst>
        </pc:spChg>
        <pc:spChg chg="mod ord">
          <ac:chgData name="Jesse Alberts" userId="9a1c01ff602f520d" providerId="LiveId" clId="{77B343B7-8170-4C8E-AC4A-4A426E6BA15F}" dt="2021-08-31T14:13:04.542" v="5420" actId="207"/>
          <ac:spMkLst>
            <pc:docMk/>
            <pc:sldMk cId="293154999" sldId="256"/>
            <ac:spMk id="89" creationId="{8E8A547C-C2EF-40D9-A320-2B70F54D0181}"/>
          </ac:spMkLst>
        </pc:spChg>
        <pc:spChg chg="add mod ord">
          <ac:chgData name="Jesse Alberts" userId="9a1c01ff602f520d" providerId="LiveId" clId="{77B343B7-8170-4C8E-AC4A-4A426E6BA15F}" dt="2021-08-31T14:12:59.338" v="5419" actId="207"/>
          <ac:spMkLst>
            <pc:docMk/>
            <pc:sldMk cId="293154999" sldId="256"/>
            <ac:spMk id="90" creationId="{E3D81DB8-7BBF-4E09-8789-CEAFFBEEFE0C}"/>
          </ac:spMkLst>
        </pc:spChg>
        <pc:spChg chg="add mod ord modVis">
          <ac:chgData name="Jesse Alberts" userId="9a1c01ff602f520d" providerId="LiveId" clId="{77B343B7-8170-4C8E-AC4A-4A426E6BA15F}" dt="2021-08-31T14:13:08.589" v="5421" actId="14429"/>
          <ac:spMkLst>
            <pc:docMk/>
            <pc:sldMk cId="293154999" sldId="256"/>
            <ac:spMk id="91" creationId="{F95BE7B9-5EFA-4C58-8722-BA8B9680F78B}"/>
          </ac:spMkLst>
        </pc:spChg>
        <pc:spChg chg="add mod ord">
          <ac:chgData name="Jesse Alberts" userId="9a1c01ff602f520d" providerId="LiveId" clId="{77B343B7-8170-4C8E-AC4A-4A426E6BA15F}" dt="2021-08-31T14:16:16.276" v="5670" actId="164"/>
          <ac:spMkLst>
            <pc:docMk/>
            <pc:sldMk cId="293154999" sldId="256"/>
            <ac:spMk id="93" creationId="{DE721AB1-C438-47F3-945E-2CE437E3D611}"/>
          </ac:spMkLst>
        </pc:spChg>
        <pc:spChg chg="add mod ord">
          <ac:chgData name="Jesse Alberts" userId="9a1c01ff602f520d" providerId="LiveId" clId="{77B343B7-8170-4C8E-AC4A-4A426E6BA15F}" dt="2021-08-31T14:16:16.276" v="5670" actId="164"/>
          <ac:spMkLst>
            <pc:docMk/>
            <pc:sldMk cId="293154999" sldId="256"/>
            <ac:spMk id="94" creationId="{3E9BD378-19A7-4557-BE78-6AAA5D5A7306}"/>
          </ac:spMkLst>
        </pc:spChg>
        <pc:spChg chg="add mod ord">
          <ac:chgData name="Jesse Alberts" userId="9a1c01ff602f520d" providerId="LiveId" clId="{77B343B7-8170-4C8E-AC4A-4A426E6BA15F}" dt="2021-08-31T14:16:16.276" v="5670" actId="164"/>
          <ac:spMkLst>
            <pc:docMk/>
            <pc:sldMk cId="293154999" sldId="256"/>
            <ac:spMk id="95" creationId="{A71460BA-6846-4112-AB9C-07E3AA8A08CD}"/>
          </ac:spMkLst>
        </pc:spChg>
        <pc:spChg chg="add mod ord">
          <ac:chgData name="Jesse Alberts" userId="9a1c01ff602f520d" providerId="LiveId" clId="{77B343B7-8170-4C8E-AC4A-4A426E6BA15F}" dt="2021-08-31T14:16:03.354" v="5669" actId="164"/>
          <ac:spMkLst>
            <pc:docMk/>
            <pc:sldMk cId="293154999" sldId="256"/>
            <ac:spMk id="96" creationId="{86062F54-DABC-4E28-86BE-0BFA0684ECDF}"/>
          </ac:spMkLst>
        </pc:spChg>
        <pc:spChg chg="add mod ord">
          <ac:chgData name="Jesse Alberts" userId="9a1c01ff602f520d" providerId="LiveId" clId="{77B343B7-8170-4C8E-AC4A-4A426E6BA15F}" dt="2021-08-31T14:16:16.276" v="5670" actId="164"/>
          <ac:spMkLst>
            <pc:docMk/>
            <pc:sldMk cId="293154999" sldId="256"/>
            <ac:spMk id="97" creationId="{77C9BB7A-AC2E-4B53-915E-9CC320206C86}"/>
          </ac:spMkLst>
        </pc:spChg>
        <pc:grpChg chg="add mod">
          <ac:chgData name="Jesse Alberts" userId="9a1c01ff602f520d" providerId="LiveId" clId="{77B343B7-8170-4C8E-AC4A-4A426E6BA15F}" dt="2021-08-31T13:39:59.681" v="920" actId="207"/>
          <ac:grpSpMkLst>
            <pc:docMk/>
            <pc:sldMk cId="293154999" sldId="256"/>
            <ac:grpSpMk id="35" creationId="{B61B0862-F1BF-4F9A-BBB1-8F986181042A}"/>
          </ac:grpSpMkLst>
        </pc:grpChg>
        <pc:grpChg chg="add mod ord">
          <ac:chgData name="Jesse Alberts" userId="9a1c01ff602f520d" providerId="LiveId" clId="{77B343B7-8170-4C8E-AC4A-4A426E6BA15F}" dt="2021-08-31T13:39:59.681" v="920" actId="207"/>
          <ac:grpSpMkLst>
            <pc:docMk/>
            <pc:sldMk cId="293154999" sldId="256"/>
            <ac:grpSpMk id="38" creationId="{20D6EACD-A767-4DC3-A01C-5883943AA5F0}"/>
          </ac:grpSpMkLst>
        </pc:grpChg>
        <pc:grpChg chg="add mod">
          <ac:chgData name="Jesse Alberts" userId="9a1c01ff602f520d" providerId="LiveId" clId="{77B343B7-8170-4C8E-AC4A-4A426E6BA15F}" dt="2021-08-31T14:16:03.354" v="5669" actId="164"/>
          <ac:grpSpMkLst>
            <pc:docMk/>
            <pc:sldMk cId="293154999" sldId="256"/>
            <ac:grpSpMk id="45" creationId="{66140CD6-1C52-4A0F-B060-8365317FAACE}"/>
          </ac:grpSpMkLst>
        </pc:grpChg>
        <pc:grpChg chg="add del mod">
          <ac:chgData name="Jesse Alberts" userId="9a1c01ff602f520d" providerId="LiveId" clId="{77B343B7-8170-4C8E-AC4A-4A426E6BA15F}" dt="2021-08-31T13:26:06.170" v="354" actId="21"/>
          <ac:grpSpMkLst>
            <pc:docMk/>
            <pc:sldMk cId="293154999" sldId="256"/>
            <ac:grpSpMk id="65" creationId="{C878B523-8A28-4954-B496-8C02911EF448}"/>
          </ac:grpSpMkLst>
        </pc:grpChg>
        <pc:grpChg chg="add mod">
          <ac:chgData name="Jesse Alberts" userId="9a1c01ff602f520d" providerId="LiveId" clId="{77B343B7-8170-4C8E-AC4A-4A426E6BA15F}" dt="2021-08-31T13:28:41.278" v="399" actId="164"/>
          <ac:grpSpMkLst>
            <pc:docMk/>
            <pc:sldMk cId="293154999" sldId="256"/>
            <ac:grpSpMk id="66" creationId="{EA842292-17A7-4FFC-9F8F-351A1A156A04}"/>
          </ac:grpSpMkLst>
        </pc:grpChg>
        <pc:grpChg chg="add mod">
          <ac:chgData name="Jesse Alberts" userId="9a1c01ff602f520d" providerId="LiveId" clId="{77B343B7-8170-4C8E-AC4A-4A426E6BA15F}" dt="2021-08-31T14:16:16.276" v="5670" actId="164"/>
          <ac:grpSpMkLst>
            <pc:docMk/>
            <pc:sldMk cId="293154999" sldId="256"/>
            <ac:grpSpMk id="78" creationId="{D004A8AA-B38A-4165-821B-D74ECE3E0E86}"/>
          </ac:grpSpMkLst>
        </pc:grpChg>
        <pc:grpChg chg="add mod">
          <ac:chgData name="Jesse Alberts" userId="9a1c01ff602f520d" providerId="LiveId" clId="{77B343B7-8170-4C8E-AC4A-4A426E6BA15F}" dt="2021-08-31T14:16:03.354" v="5669" actId="164"/>
          <ac:grpSpMkLst>
            <pc:docMk/>
            <pc:sldMk cId="293154999" sldId="256"/>
            <ac:grpSpMk id="92" creationId="{8D0B7A55-3005-4F2E-B8C2-3270FD748419}"/>
          </ac:grpSpMkLst>
        </pc:grpChg>
        <pc:grpChg chg="add mod">
          <ac:chgData name="Jesse Alberts" userId="9a1c01ff602f520d" providerId="LiveId" clId="{77B343B7-8170-4C8E-AC4A-4A426E6BA15F}" dt="2021-08-31T14:28:27.041" v="5769" actId="14100"/>
          <ac:grpSpMkLst>
            <pc:docMk/>
            <pc:sldMk cId="293154999" sldId="256"/>
            <ac:grpSpMk id="98" creationId="{1E8F1CEE-DB9C-4F0B-8B49-62D328512EAB}"/>
          </ac:grpSpMkLst>
        </pc:grpChg>
        <pc:grpChg chg="add del mod ord">
          <ac:chgData name="Jesse Alberts" userId="9a1c01ff602f520d" providerId="LiveId" clId="{77B343B7-8170-4C8E-AC4A-4A426E6BA15F}" dt="2021-08-31T14:28:22.403" v="5768" actId="478"/>
          <ac:grpSpMkLst>
            <pc:docMk/>
            <pc:sldMk cId="293154999" sldId="256"/>
            <ac:grpSpMk id="99" creationId="{0DCC5ABA-9229-47AD-8E41-9E572D6DDA40}"/>
          </ac:grpSpMkLst>
        </pc:grpChg>
      </pc:sldChg>
      <pc:sldChg chg="addSp delSp modSp add mod modTransition setBg delAnim modAnim">
        <pc:chgData name="Jesse Alberts" userId="9a1c01ff602f520d" providerId="LiveId" clId="{77B343B7-8170-4C8E-AC4A-4A426E6BA15F}" dt="2021-09-03T08:45:36.344" v="36832"/>
        <pc:sldMkLst>
          <pc:docMk/>
          <pc:sldMk cId="4035849401" sldId="257"/>
        </pc:sldMkLst>
        <pc:spChg chg="add mod">
          <ac:chgData name="Jesse Alberts" userId="9a1c01ff602f520d" providerId="LiveId" clId="{77B343B7-8170-4C8E-AC4A-4A426E6BA15F}" dt="2021-08-31T15:25:26.971" v="7283" actId="1076"/>
          <ac:spMkLst>
            <pc:docMk/>
            <pc:sldMk cId="4035849401" sldId="257"/>
            <ac:spMk id="2" creationId="{EEAE6A93-4537-4906-851B-F113640BA344}"/>
          </ac:spMkLst>
        </pc:spChg>
        <pc:spChg chg="add mod ord modVis">
          <ac:chgData name="Jesse Alberts" userId="9a1c01ff602f520d" providerId="LiveId" clId="{77B343B7-8170-4C8E-AC4A-4A426E6BA15F}" dt="2021-09-02T15:55:06.605" v="36819" actId="14429"/>
          <ac:spMkLst>
            <pc:docMk/>
            <pc:sldMk cId="4035849401" sldId="257"/>
            <ac:spMk id="42" creationId="{8AC98102-20CA-43AE-8B94-386053101FDF}"/>
          </ac:spMkLst>
        </pc:spChg>
        <pc:spChg chg="add del mod">
          <ac:chgData name="Jesse Alberts" userId="9a1c01ff602f520d" providerId="LiveId" clId="{77B343B7-8170-4C8E-AC4A-4A426E6BA15F}" dt="2021-09-02T15:51:21.014" v="36581"/>
          <ac:spMkLst>
            <pc:docMk/>
            <pc:sldMk cId="4035849401" sldId="257"/>
            <ac:spMk id="43" creationId="{4D283475-E159-4390-B250-A9B08F524B78}"/>
          </ac:spMkLst>
        </pc:spChg>
        <pc:spChg chg="add mod">
          <ac:chgData name="Jesse Alberts" userId="9a1c01ff602f520d" providerId="LiveId" clId="{77B343B7-8170-4C8E-AC4A-4A426E6BA15F}" dt="2021-09-02T15:54:56.603" v="36818" actId="1035"/>
          <ac:spMkLst>
            <pc:docMk/>
            <pc:sldMk cId="4035849401" sldId="257"/>
            <ac:spMk id="48" creationId="{6A00B38C-E56B-45D6-8AE2-4F149339E3D0}"/>
          </ac:spMkLst>
        </pc:spChg>
        <pc:spChg chg="add mod">
          <ac:chgData name="Jesse Alberts" userId="9a1c01ff602f520d" providerId="LiveId" clId="{77B343B7-8170-4C8E-AC4A-4A426E6BA15F}" dt="2021-08-31T15:33:03.919" v="7358" actId="207"/>
          <ac:spMkLst>
            <pc:docMk/>
            <pc:sldMk cId="4035849401" sldId="257"/>
            <ac:spMk id="56" creationId="{409181F8-A79E-4C0B-B915-FEDBC561FE54}"/>
          </ac:spMkLst>
        </pc:spChg>
        <pc:grpChg chg="mod">
          <ac:chgData name="Jesse Alberts" userId="9a1c01ff602f520d" providerId="LiveId" clId="{77B343B7-8170-4C8E-AC4A-4A426E6BA15F}" dt="2021-08-31T17:13:17.365" v="7494" actId="1076"/>
          <ac:grpSpMkLst>
            <pc:docMk/>
            <pc:sldMk cId="4035849401" sldId="257"/>
            <ac:grpSpMk id="98" creationId="{1E8F1CEE-DB9C-4F0B-8B49-62D328512EAB}"/>
          </ac:grpSpMkLst>
        </pc:grpChg>
        <pc:grpChg chg="del mod">
          <ac:chgData name="Jesse Alberts" userId="9a1c01ff602f520d" providerId="LiveId" clId="{77B343B7-8170-4C8E-AC4A-4A426E6BA15F}" dt="2021-08-31T14:28:17.189" v="5767" actId="478"/>
          <ac:grpSpMkLst>
            <pc:docMk/>
            <pc:sldMk cId="4035849401" sldId="257"/>
            <ac:grpSpMk id="99" creationId="{0DCC5ABA-9229-47AD-8E41-9E572D6DDA40}"/>
          </ac:grpSpMkLst>
        </pc:grpChg>
        <pc:picChg chg="add del mod">
          <ac:chgData name="Jesse Alberts" userId="9a1c01ff602f520d" providerId="LiveId" clId="{77B343B7-8170-4C8E-AC4A-4A426E6BA15F}" dt="2021-09-03T08:13:01.467" v="36828" actId="478"/>
          <ac:picMkLst>
            <pc:docMk/>
            <pc:sldMk cId="4035849401" sldId="257"/>
            <ac:picMk id="3" creationId="{1EA62615-6508-492F-AF74-A66E68C4EEDC}"/>
          </ac:picMkLst>
        </pc:picChg>
        <pc:picChg chg="add mod">
          <ac:chgData name="Jesse Alberts" userId="9a1c01ff602f520d" providerId="LiveId" clId="{77B343B7-8170-4C8E-AC4A-4A426E6BA15F}" dt="2021-09-03T08:45:31.598" v="36830" actId="1076"/>
          <ac:picMkLst>
            <pc:docMk/>
            <pc:sldMk cId="4035849401" sldId="257"/>
            <ac:picMk id="3" creationId="{772D2C7D-1C80-47FE-9150-E56558FC37F6}"/>
          </ac:picMkLst>
        </pc:picChg>
      </pc:sldChg>
      <pc:sldChg chg="addSp delSp modSp add del mod modAnim">
        <pc:chgData name="Jesse Alberts" userId="9a1c01ff602f520d" providerId="LiveId" clId="{77B343B7-8170-4C8E-AC4A-4A426E6BA15F}" dt="2021-08-31T14:20:58.733" v="5712" actId="47"/>
        <pc:sldMkLst>
          <pc:docMk/>
          <pc:sldMk cId="2236323814" sldId="258"/>
        </pc:sldMkLst>
        <pc:spChg chg="mod">
          <ac:chgData name="Jesse Alberts" userId="9a1c01ff602f520d" providerId="LiveId" clId="{77B343B7-8170-4C8E-AC4A-4A426E6BA15F}" dt="2021-08-31T14:19:38.142" v="5702"/>
          <ac:spMkLst>
            <pc:docMk/>
            <pc:sldMk cId="2236323814" sldId="258"/>
            <ac:spMk id="57" creationId="{F1120A56-5AB8-47D0-9941-E698DD796775}"/>
          </ac:spMkLst>
        </pc:spChg>
        <pc:spChg chg="mod">
          <ac:chgData name="Jesse Alberts" userId="9a1c01ff602f520d" providerId="LiveId" clId="{77B343B7-8170-4C8E-AC4A-4A426E6BA15F}" dt="2021-08-31T14:19:38.142" v="5702"/>
          <ac:spMkLst>
            <pc:docMk/>
            <pc:sldMk cId="2236323814" sldId="258"/>
            <ac:spMk id="58" creationId="{5072378D-C8C5-4E97-B292-05B539871DCA}"/>
          </ac:spMkLst>
        </pc:spChg>
        <pc:spChg chg="mod">
          <ac:chgData name="Jesse Alberts" userId="9a1c01ff602f520d" providerId="LiveId" clId="{77B343B7-8170-4C8E-AC4A-4A426E6BA15F}" dt="2021-08-31T14:19:38.142" v="5702"/>
          <ac:spMkLst>
            <pc:docMk/>
            <pc:sldMk cId="2236323814" sldId="258"/>
            <ac:spMk id="59" creationId="{E77704E2-EF3F-46FF-A9D6-5F11D1357D05}"/>
          </ac:spMkLst>
        </pc:spChg>
        <pc:spChg chg="mod">
          <ac:chgData name="Jesse Alberts" userId="9a1c01ff602f520d" providerId="LiveId" clId="{77B343B7-8170-4C8E-AC4A-4A426E6BA15F}" dt="2021-08-31T14:19:38.142" v="5702"/>
          <ac:spMkLst>
            <pc:docMk/>
            <pc:sldMk cId="2236323814" sldId="258"/>
            <ac:spMk id="62" creationId="{D2CBABBB-E39B-4C30-9C16-33C91A50AB69}"/>
          </ac:spMkLst>
        </pc:spChg>
        <pc:spChg chg="mod">
          <ac:chgData name="Jesse Alberts" userId="9a1c01ff602f520d" providerId="LiveId" clId="{77B343B7-8170-4C8E-AC4A-4A426E6BA15F}" dt="2021-08-31T14:19:38.142" v="5702"/>
          <ac:spMkLst>
            <pc:docMk/>
            <pc:sldMk cId="2236323814" sldId="258"/>
            <ac:spMk id="65" creationId="{B809982D-E48F-4413-A837-080F5C32AA02}"/>
          </ac:spMkLst>
        </pc:spChg>
        <pc:spChg chg="mod">
          <ac:chgData name="Jesse Alberts" userId="9a1c01ff602f520d" providerId="LiveId" clId="{77B343B7-8170-4C8E-AC4A-4A426E6BA15F}" dt="2021-08-31T14:19:38.142" v="5702"/>
          <ac:spMkLst>
            <pc:docMk/>
            <pc:sldMk cId="2236323814" sldId="258"/>
            <ac:spMk id="67" creationId="{3805FC5B-B692-4B14-80C2-0D7EECA64915}"/>
          </ac:spMkLst>
        </pc:spChg>
        <pc:spChg chg="mod">
          <ac:chgData name="Jesse Alberts" userId="9a1c01ff602f520d" providerId="LiveId" clId="{77B343B7-8170-4C8E-AC4A-4A426E6BA15F}" dt="2021-08-31T14:19:38.142" v="5702"/>
          <ac:spMkLst>
            <pc:docMk/>
            <pc:sldMk cId="2236323814" sldId="258"/>
            <ac:spMk id="76" creationId="{2BCEBAD0-BA0B-43D1-B597-59B2C80F5508}"/>
          </ac:spMkLst>
        </pc:spChg>
        <pc:spChg chg="mod">
          <ac:chgData name="Jesse Alberts" userId="9a1c01ff602f520d" providerId="LiveId" clId="{77B343B7-8170-4C8E-AC4A-4A426E6BA15F}" dt="2021-08-31T14:19:38.142" v="5702"/>
          <ac:spMkLst>
            <pc:docMk/>
            <pc:sldMk cId="2236323814" sldId="258"/>
            <ac:spMk id="80" creationId="{B3FD2661-8A4F-4628-9369-CEA7E8A1FC42}"/>
          </ac:spMkLst>
        </pc:spChg>
        <pc:spChg chg="mod">
          <ac:chgData name="Jesse Alberts" userId="9a1c01ff602f520d" providerId="LiveId" clId="{77B343B7-8170-4C8E-AC4A-4A426E6BA15F}" dt="2021-08-31T14:19:38.142" v="5702"/>
          <ac:spMkLst>
            <pc:docMk/>
            <pc:sldMk cId="2236323814" sldId="258"/>
            <ac:spMk id="82" creationId="{9DAB22A1-E68A-4B8C-B45A-108C72C2D5AD}"/>
          </ac:spMkLst>
        </pc:spChg>
        <pc:spChg chg="mod">
          <ac:chgData name="Jesse Alberts" userId="9a1c01ff602f520d" providerId="LiveId" clId="{77B343B7-8170-4C8E-AC4A-4A426E6BA15F}" dt="2021-08-31T14:19:38.142" v="5702"/>
          <ac:spMkLst>
            <pc:docMk/>
            <pc:sldMk cId="2236323814" sldId="258"/>
            <ac:spMk id="83" creationId="{252E4FB9-88AC-407F-A4C3-F1C22A004210}"/>
          </ac:spMkLst>
        </pc:spChg>
        <pc:spChg chg="mod">
          <ac:chgData name="Jesse Alberts" userId="9a1c01ff602f520d" providerId="LiveId" clId="{77B343B7-8170-4C8E-AC4A-4A426E6BA15F}" dt="2021-08-31T14:19:38.142" v="5702"/>
          <ac:spMkLst>
            <pc:docMk/>
            <pc:sldMk cId="2236323814" sldId="258"/>
            <ac:spMk id="85" creationId="{C5DAE89A-0DD4-4F33-B2EE-3A3D44FFE3D9}"/>
          </ac:spMkLst>
        </pc:spChg>
        <pc:spChg chg="mod">
          <ac:chgData name="Jesse Alberts" userId="9a1c01ff602f520d" providerId="LiveId" clId="{77B343B7-8170-4C8E-AC4A-4A426E6BA15F}" dt="2021-08-31T14:19:38.142" v="5702"/>
          <ac:spMkLst>
            <pc:docMk/>
            <pc:sldMk cId="2236323814" sldId="258"/>
            <ac:spMk id="86" creationId="{5D50D219-73B3-4131-928E-8F55CBAF119C}"/>
          </ac:spMkLst>
        </pc:spChg>
        <pc:spChg chg="mod">
          <ac:chgData name="Jesse Alberts" userId="9a1c01ff602f520d" providerId="LiveId" clId="{77B343B7-8170-4C8E-AC4A-4A426E6BA15F}" dt="2021-08-31T14:19:38.142" v="5702"/>
          <ac:spMkLst>
            <pc:docMk/>
            <pc:sldMk cId="2236323814" sldId="258"/>
            <ac:spMk id="87" creationId="{43CEECC2-37B7-4ED3-ADD7-CDCF7AF347E8}"/>
          </ac:spMkLst>
        </pc:spChg>
        <pc:spChg chg="mod">
          <ac:chgData name="Jesse Alberts" userId="9a1c01ff602f520d" providerId="LiveId" clId="{77B343B7-8170-4C8E-AC4A-4A426E6BA15F}" dt="2021-08-31T14:19:38.142" v="5702"/>
          <ac:spMkLst>
            <pc:docMk/>
            <pc:sldMk cId="2236323814" sldId="258"/>
            <ac:spMk id="88" creationId="{B8ECD5D0-E9A7-4C9E-8DF9-6564D5B1B1A9}"/>
          </ac:spMkLst>
        </pc:spChg>
        <pc:spChg chg="mod">
          <ac:chgData name="Jesse Alberts" userId="9a1c01ff602f520d" providerId="LiveId" clId="{77B343B7-8170-4C8E-AC4A-4A426E6BA15F}" dt="2021-08-31T14:19:38.142" v="5702"/>
          <ac:spMkLst>
            <pc:docMk/>
            <pc:sldMk cId="2236323814" sldId="258"/>
            <ac:spMk id="100" creationId="{00C75D5F-51DF-432F-BF52-8501F47C8587}"/>
          </ac:spMkLst>
        </pc:spChg>
        <pc:spChg chg="mod">
          <ac:chgData name="Jesse Alberts" userId="9a1c01ff602f520d" providerId="LiveId" clId="{77B343B7-8170-4C8E-AC4A-4A426E6BA15F}" dt="2021-08-31T14:19:38.142" v="5702"/>
          <ac:spMkLst>
            <pc:docMk/>
            <pc:sldMk cId="2236323814" sldId="258"/>
            <ac:spMk id="102" creationId="{5A1C49FB-82D0-4E79-94DE-1E6DCA5050AD}"/>
          </ac:spMkLst>
        </pc:spChg>
        <pc:spChg chg="mod">
          <ac:chgData name="Jesse Alberts" userId="9a1c01ff602f520d" providerId="LiveId" clId="{77B343B7-8170-4C8E-AC4A-4A426E6BA15F}" dt="2021-08-31T14:19:38.142" v="5702"/>
          <ac:spMkLst>
            <pc:docMk/>
            <pc:sldMk cId="2236323814" sldId="258"/>
            <ac:spMk id="103" creationId="{AF1E6C6F-77C8-4084-8FD2-A8108CB6B86E}"/>
          </ac:spMkLst>
        </pc:spChg>
        <pc:spChg chg="mod">
          <ac:chgData name="Jesse Alberts" userId="9a1c01ff602f520d" providerId="LiveId" clId="{77B343B7-8170-4C8E-AC4A-4A426E6BA15F}" dt="2021-08-31T14:19:38.142" v="5702"/>
          <ac:spMkLst>
            <pc:docMk/>
            <pc:sldMk cId="2236323814" sldId="258"/>
            <ac:spMk id="104" creationId="{4DB50D47-85FC-44D1-9127-73A06E0BD7C4}"/>
          </ac:spMkLst>
        </pc:spChg>
        <pc:spChg chg="mod">
          <ac:chgData name="Jesse Alberts" userId="9a1c01ff602f520d" providerId="LiveId" clId="{77B343B7-8170-4C8E-AC4A-4A426E6BA15F}" dt="2021-08-31T14:19:38.142" v="5702"/>
          <ac:spMkLst>
            <pc:docMk/>
            <pc:sldMk cId="2236323814" sldId="258"/>
            <ac:spMk id="105" creationId="{4581FDF3-627C-48EB-A51E-B18256ACFDF0}"/>
          </ac:spMkLst>
        </pc:spChg>
        <pc:spChg chg="mod">
          <ac:chgData name="Jesse Alberts" userId="9a1c01ff602f520d" providerId="LiveId" clId="{77B343B7-8170-4C8E-AC4A-4A426E6BA15F}" dt="2021-08-31T14:19:38.142" v="5702"/>
          <ac:spMkLst>
            <pc:docMk/>
            <pc:sldMk cId="2236323814" sldId="258"/>
            <ac:spMk id="108" creationId="{5093D577-BE08-4137-9369-6BD6D4D5584A}"/>
          </ac:spMkLst>
        </pc:spChg>
        <pc:spChg chg="mod">
          <ac:chgData name="Jesse Alberts" userId="9a1c01ff602f520d" providerId="LiveId" clId="{77B343B7-8170-4C8E-AC4A-4A426E6BA15F}" dt="2021-08-31T14:19:38.142" v="5702"/>
          <ac:spMkLst>
            <pc:docMk/>
            <pc:sldMk cId="2236323814" sldId="258"/>
            <ac:spMk id="109" creationId="{70303E8D-E6E9-4DE8-B234-51E91D5D86C3}"/>
          </ac:spMkLst>
        </pc:spChg>
        <pc:spChg chg="mod">
          <ac:chgData name="Jesse Alberts" userId="9a1c01ff602f520d" providerId="LiveId" clId="{77B343B7-8170-4C8E-AC4A-4A426E6BA15F}" dt="2021-08-31T14:19:38.142" v="5702"/>
          <ac:spMkLst>
            <pc:docMk/>
            <pc:sldMk cId="2236323814" sldId="258"/>
            <ac:spMk id="110" creationId="{73E747FB-2450-4536-9E12-612FB86B981A}"/>
          </ac:spMkLst>
        </pc:spChg>
        <pc:spChg chg="mod">
          <ac:chgData name="Jesse Alberts" userId="9a1c01ff602f520d" providerId="LiveId" clId="{77B343B7-8170-4C8E-AC4A-4A426E6BA15F}" dt="2021-08-31T14:19:38.142" v="5702"/>
          <ac:spMkLst>
            <pc:docMk/>
            <pc:sldMk cId="2236323814" sldId="258"/>
            <ac:spMk id="111" creationId="{20615DCA-F63B-4329-AA49-F4D3A35E9172}"/>
          </ac:spMkLst>
        </pc:spChg>
        <pc:spChg chg="mod">
          <ac:chgData name="Jesse Alberts" userId="9a1c01ff602f520d" providerId="LiveId" clId="{77B343B7-8170-4C8E-AC4A-4A426E6BA15F}" dt="2021-08-31T14:19:38.142" v="5702"/>
          <ac:spMkLst>
            <pc:docMk/>
            <pc:sldMk cId="2236323814" sldId="258"/>
            <ac:spMk id="112" creationId="{F9D5A63A-6439-4DE7-9719-4924EF13428B}"/>
          </ac:spMkLst>
        </pc:spChg>
        <pc:spChg chg="mod">
          <ac:chgData name="Jesse Alberts" userId="9a1c01ff602f520d" providerId="LiveId" clId="{77B343B7-8170-4C8E-AC4A-4A426E6BA15F}" dt="2021-08-31T14:19:38.142" v="5702"/>
          <ac:spMkLst>
            <pc:docMk/>
            <pc:sldMk cId="2236323814" sldId="258"/>
            <ac:spMk id="113" creationId="{81274299-CEE6-4DB6-B6EF-52A1478060B9}"/>
          </ac:spMkLst>
        </pc:spChg>
        <pc:spChg chg="mod">
          <ac:chgData name="Jesse Alberts" userId="9a1c01ff602f520d" providerId="LiveId" clId="{77B343B7-8170-4C8E-AC4A-4A426E6BA15F}" dt="2021-08-31T14:19:38.142" v="5702"/>
          <ac:spMkLst>
            <pc:docMk/>
            <pc:sldMk cId="2236323814" sldId="258"/>
            <ac:spMk id="114" creationId="{53064B56-7D57-4367-B31A-33123F317210}"/>
          </ac:spMkLst>
        </pc:spChg>
        <pc:spChg chg="mod">
          <ac:chgData name="Jesse Alberts" userId="9a1c01ff602f520d" providerId="LiveId" clId="{77B343B7-8170-4C8E-AC4A-4A426E6BA15F}" dt="2021-08-31T14:19:38.142" v="5702"/>
          <ac:spMkLst>
            <pc:docMk/>
            <pc:sldMk cId="2236323814" sldId="258"/>
            <ac:spMk id="115" creationId="{CF925D11-FB1E-4CF4-AC27-582D6CB719E4}"/>
          </ac:spMkLst>
        </pc:spChg>
        <pc:spChg chg="mod">
          <ac:chgData name="Jesse Alberts" userId="9a1c01ff602f520d" providerId="LiveId" clId="{77B343B7-8170-4C8E-AC4A-4A426E6BA15F}" dt="2021-08-31T14:19:38.142" v="5702"/>
          <ac:spMkLst>
            <pc:docMk/>
            <pc:sldMk cId="2236323814" sldId="258"/>
            <ac:spMk id="116" creationId="{0787D9B0-B4AD-44CC-B39F-1F7012683D75}"/>
          </ac:spMkLst>
        </pc:spChg>
        <pc:spChg chg="mod">
          <ac:chgData name="Jesse Alberts" userId="9a1c01ff602f520d" providerId="LiveId" clId="{77B343B7-8170-4C8E-AC4A-4A426E6BA15F}" dt="2021-08-31T14:19:38.142" v="5702"/>
          <ac:spMkLst>
            <pc:docMk/>
            <pc:sldMk cId="2236323814" sldId="258"/>
            <ac:spMk id="117" creationId="{13BE076C-9455-45C6-B1A8-2E756773B3F6}"/>
          </ac:spMkLst>
        </pc:spChg>
        <pc:spChg chg="mod">
          <ac:chgData name="Jesse Alberts" userId="9a1c01ff602f520d" providerId="LiveId" clId="{77B343B7-8170-4C8E-AC4A-4A426E6BA15F}" dt="2021-08-31T14:19:38.142" v="5702"/>
          <ac:spMkLst>
            <pc:docMk/>
            <pc:sldMk cId="2236323814" sldId="258"/>
            <ac:spMk id="118" creationId="{93056A93-01C6-4B9B-BA31-0BC3E22A651E}"/>
          </ac:spMkLst>
        </pc:spChg>
        <pc:spChg chg="mod">
          <ac:chgData name="Jesse Alberts" userId="9a1c01ff602f520d" providerId="LiveId" clId="{77B343B7-8170-4C8E-AC4A-4A426E6BA15F}" dt="2021-08-31T14:19:38.142" v="5702"/>
          <ac:spMkLst>
            <pc:docMk/>
            <pc:sldMk cId="2236323814" sldId="258"/>
            <ac:spMk id="119" creationId="{57AFAEB2-24D8-4A33-8265-BA58986E93BD}"/>
          </ac:spMkLst>
        </pc:spChg>
        <pc:spChg chg="mod">
          <ac:chgData name="Jesse Alberts" userId="9a1c01ff602f520d" providerId="LiveId" clId="{77B343B7-8170-4C8E-AC4A-4A426E6BA15F}" dt="2021-08-31T14:19:49.338" v="5707"/>
          <ac:spMkLst>
            <pc:docMk/>
            <pc:sldMk cId="2236323814" sldId="258"/>
            <ac:spMk id="121" creationId="{B80B8E84-AFA4-4969-BA75-DF0690517F6C}"/>
          </ac:spMkLst>
        </pc:spChg>
        <pc:spChg chg="mod">
          <ac:chgData name="Jesse Alberts" userId="9a1c01ff602f520d" providerId="LiveId" clId="{77B343B7-8170-4C8E-AC4A-4A426E6BA15F}" dt="2021-08-31T14:19:49.338" v="5707"/>
          <ac:spMkLst>
            <pc:docMk/>
            <pc:sldMk cId="2236323814" sldId="258"/>
            <ac:spMk id="122" creationId="{43D5BDA6-A5FF-410E-8A3D-92B11D835E12}"/>
          </ac:spMkLst>
        </pc:spChg>
        <pc:spChg chg="mod">
          <ac:chgData name="Jesse Alberts" userId="9a1c01ff602f520d" providerId="LiveId" clId="{77B343B7-8170-4C8E-AC4A-4A426E6BA15F}" dt="2021-08-31T14:19:49.338" v="5707"/>
          <ac:spMkLst>
            <pc:docMk/>
            <pc:sldMk cId="2236323814" sldId="258"/>
            <ac:spMk id="123" creationId="{B6440B10-8DB2-4C69-81F7-1B1BC9BFE17C}"/>
          </ac:spMkLst>
        </pc:spChg>
        <pc:spChg chg="mod">
          <ac:chgData name="Jesse Alberts" userId="9a1c01ff602f520d" providerId="LiveId" clId="{77B343B7-8170-4C8E-AC4A-4A426E6BA15F}" dt="2021-08-31T14:19:49.338" v="5707"/>
          <ac:spMkLst>
            <pc:docMk/>
            <pc:sldMk cId="2236323814" sldId="258"/>
            <ac:spMk id="124" creationId="{10F73829-1C92-4AE5-965D-055675E9E841}"/>
          </ac:spMkLst>
        </pc:spChg>
        <pc:spChg chg="mod">
          <ac:chgData name="Jesse Alberts" userId="9a1c01ff602f520d" providerId="LiveId" clId="{77B343B7-8170-4C8E-AC4A-4A426E6BA15F}" dt="2021-08-31T14:19:49.338" v="5707"/>
          <ac:spMkLst>
            <pc:docMk/>
            <pc:sldMk cId="2236323814" sldId="258"/>
            <ac:spMk id="126" creationId="{34280574-0A1C-49C7-8C46-EBF0DEE9ED19}"/>
          </ac:spMkLst>
        </pc:spChg>
        <pc:spChg chg="mod">
          <ac:chgData name="Jesse Alberts" userId="9a1c01ff602f520d" providerId="LiveId" clId="{77B343B7-8170-4C8E-AC4A-4A426E6BA15F}" dt="2021-08-31T14:19:49.338" v="5707"/>
          <ac:spMkLst>
            <pc:docMk/>
            <pc:sldMk cId="2236323814" sldId="258"/>
            <ac:spMk id="127" creationId="{A43F82DE-08E5-4C53-A2FE-6F85347D6C1B}"/>
          </ac:spMkLst>
        </pc:spChg>
        <pc:spChg chg="mod">
          <ac:chgData name="Jesse Alberts" userId="9a1c01ff602f520d" providerId="LiveId" clId="{77B343B7-8170-4C8E-AC4A-4A426E6BA15F}" dt="2021-08-31T14:19:49.338" v="5707"/>
          <ac:spMkLst>
            <pc:docMk/>
            <pc:sldMk cId="2236323814" sldId="258"/>
            <ac:spMk id="129" creationId="{7721AEBA-36A1-41F4-BAFF-3F1E9548CEEC}"/>
          </ac:spMkLst>
        </pc:spChg>
        <pc:spChg chg="mod">
          <ac:chgData name="Jesse Alberts" userId="9a1c01ff602f520d" providerId="LiveId" clId="{77B343B7-8170-4C8E-AC4A-4A426E6BA15F}" dt="2021-08-31T14:19:49.338" v="5707"/>
          <ac:spMkLst>
            <pc:docMk/>
            <pc:sldMk cId="2236323814" sldId="258"/>
            <ac:spMk id="130" creationId="{48D58E03-B713-4D39-8D43-B3FDB89ADC70}"/>
          </ac:spMkLst>
        </pc:spChg>
        <pc:spChg chg="mod">
          <ac:chgData name="Jesse Alberts" userId="9a1c01ff602f520d" providerId="LiveId" clId="{77B343B7-8170-4C8E-AC4A-4A426E6BA15F}" dt="2021-08-31T14:19:49.338" v="5707"/>
          <ac:spMkLst>
            <pc:docMk/>
            <pc:sldMk cId="2236323814" sldId="258"/>
            <ac:spMk id="131" creationId="{1AFD3414-43E2-4748-9399-7C611D14F7C0}"/>
          </ac:spMkLst>
        </pc:spChg>
        <pc:spChg chg="mod">
          <ac:chgData name="Jesse Alberts" userId="9a1c01ff602f520d" providerId="LiveId" clId="{77B343B7-8170-4C8E-AC4A-4A426E6BA15F}" dt="2021-08-31T14:19:49.338" v="5707"/>
          <ac:spMkLst>
            <pc:docMk/>
            <pc:sldMk cId="2236323814" sldId="258"/>
            <ac:spMk id="132" creationId="{58FC6A33-4083-4571-8B86-6F212BF80412}"/>
          </ac:spMkLst>
        </pc:spChg>
        <pc:spChg chg="mod">
          <ac:chgData name="Jesse Alberts" userId="9a1c01ff602f520d" providerId="LiveId" clId="{77B343B7-8170-4C8E-AC4A-4A426E6BA15F}" dt="2021-08-31T14:19:49.338" v="5707"/>
          <ac:spMkLst>
            <pc:docMk/>
            <pc:sldMk cId="2236323814" sldId="258"/>
            <ac:spMk id="133" creationId="{6F55A546-4740-4F86-A520-9B6D3024DBBF}"/>
          </ac:spMkLst>
        </pc:spChg>
        <pc:spChg chg="mod">
          <ac:chgData name="Jesse Alberts" userId="9a1c01ff602f520d" providerId="LiveId" clId="{77B343B7-8170-4C8E-AC4A-4A426E6BA15F}" dt="2021-08-31T14:19:49.338" v="5707"/>
          <ac:spMkLst>
            <pc:docMk/>
            <pc:sldMk cId="2236323814" sldId="258"/>
            <ac:spMk id="134" creationId="{82597D47-21D2-465C-A8F0-DA31CB596CBB}"/>
          </ac:spMkLst>
        </pc:spChg>
        <pc:spChg chg="mod">
          <ac:chgData name="Jesse Alberts" userId="9a1c01ff602f520d" providerId="LiveId" clId="{77B343B7-8170-4C8E-AC4A-4A426E6BA15F}" dt="2021-08-31T14:19:49.338" v="5707"/>
          <ac:spMkLst>
            <pc:docMk/>
            <pc:sldMk cId="2236323814" sldId="258"/>
            <ac:spMk id="135" creationId="{569C916E-4B6E-4A27-BD3C-DF1A4B9F4972}"/>
          </ac:spMkLst>
        </pc:spChg>
        <pc:grpChg chg="add mod">
          <ac:chgData name="Jesse Alberts" userId="9a1c01ff602f520d" providerId="LiveId" clId="{77B343B7-8170-4C8E-AC4A-4A426E6BA15F}" dt="2021-08-31T14:19:48.333" v="5705" actId="1076"/>
          <ac:grpSpMkLst>
            <pc:docMk/>
            <pc:sldMk cId="2236323814" sldId="258"/>
            <ac:grpSpMk id="56" creationId="{F957EC75-1234-4E5E-A491-E8CA1A26612F}"/>
          </ac:grpSpMkLst>
        </pc:grpChg>
        <pc:grpChg chg="mod">
          <ac:chgData name="Jesse Alberts" userId="9a1c01ff602f520d" providerId="LiveId" clId="{77B343B7-8170-4C8E-AC4A-4A426E6BA15F}" dt="2021-08-31T14:19:38.142" v="5702"/>
          <ac:grpSpMkLst>
            <pc:docMk/>
            <pc:sldMk cId="2236323814" sldId="258"/>
            <ac:grpSpMk id="81" creationId="{54A7A542-A074-440E-A100-685046D9A8FE}"/>
          </ac:grpSpMkLst>
        </pc:grpChg>
        <pc:grpChg chg="del">
          <ac:chgData name="Jesse Alberts" userId="9a1c01ff602f520d" providerId="LiveId" clId="{77B343B7-8170-4C8E-AC4A-4A426E6BA15F}" dt="2021-08-31T14:19:35.513" v="5701" actId="478"/>
          <ac:grpSpMkLst>
            <pc:docMk/>
            <pc:sldMk cId="2236323814" sldId="258"/>
            <ac:grpSpMk id="98" creationId="{1E8F1CEE-DB9C-4F0B-8B49-62D328512EAB}"/>
          </ac:grpSpMkLst>
        </pc:grpChg>
        <pc:grpChg chg="del">
          <ac:chgData name="Jesse Alberts" userId="9a1c01ff602f520d" providerId="LiveId" clId="{77B343B7-8170-4C8E-AC4A-4A426E6BA15F}" dt="2021-08-31T14:19:49.105" v="5706" actId="21"/>
          <ac:grpSpMkLst>
            <pc:docMk/>
            <pc:sldMk cId="2236323814" sldId="258"/>
            <ac:grpSpMk id="99" creationId="{0DCC5ABA-9229-47AD-8E41-9E572D6DDA40}"/>
          </ac:grpSpMkLst>
        </pc:grpChg>
        <pc:grpChg chg="mod">
          <ac:chgData name="Jesse Alberts" userId="9a1c01ff602f520d" providerId="LiveId" clId="{77B343B7-8170-4C8E-AC4A-4A426E6BA15F}" dt="2021-08-31T14:19:38.142" v="5702"/>
          <ac:grpSpMkLst>
            <pc:docMk/>
            <pc:sldMk cId="2236323814" sldId="258"/>
            <ac:grpSpMk id="101" creationId="{B05EF700-4B46-4D0D-9C7B-FE4278FA738A}"/>
          </ac:grpSpMkLst>
        </pc:grpChg>
        <pc:grpChg chg="mod">
          <ac:chgData name="Jesse Alberts" userId="9a1c01ff602f520d" providerId="LiveId" clId="{77B343B7-8170-4C8E-AC4A-4A426E6BA15F}" dt="2021-08-31T14:19:38.142" v="5702"/>
          <ac:grpSpMkLst>
            <pc:docMk/>
            <pc:sldMk cId="2236323814" sldId="258"/>
            <ac:grpSpMk id="106" creationId="{CFC2976E-C2F3-4685-9627-67B498E6F5A2}"/>
          </ac:grpSpMkLst>
        </pc:grpChg>
        <pc:grpChg chg="mod">
          <ac:chgData name="Jesse Alberts" userId="9a1c01ff602f520d" providerId="LiveId" clId="{77B343B7-8170-4C8E-AC4A-4A426E6BA15F}" dt="2021-08-31T14:19:38.142" v="5702"/>
          <ac:grpSpMkLst>
            <pc:docMk/>
            <pc:sldMk cId="2236323814" sldId="258"/>
            <ac:grpSpMk id="107" creationId="{C0891545-A044-4CA8-83A3-648C918DE49D}"/>
          </ac:grpSpMkLst>
        </pc:grpChg>
        <pc:grpChg chg="add mod">
          <ac:chgData name="Jesse Alberts" userId="9a1c01ff602f520d" providerId="LiveId" clId="{77B343B7-8170-4C8E-AC4A-4A426E6BA15F}" dt="2021-08-31T14:19:49.338" v="5707"/>
          <ac:grpSpMkLst>
            <pc:docMk/>
            <pc:sldMk cId="2236323814" sldId="258"/>
            <ac:grpSpMk id="120" creationId="{CAE1B2CF-ED67-4A28-9FB0-31F4C01270F0}"/>
          </ac:grpSpMkLst>
        </pc:grpChg>
        <pc:grpChg chg="mod">
          <ac:chgData name="Jesse Alberts" userId="9a1c01ff602f520d" providerId="LiveId" clId="{77B343B7-8170-4C8E-AC4A-4A426E6BA15F}" dt="2021-08-31T14:19:49.338" v="5707"/>
          <ac:grpSpMkLst>
            <pc:docMk/>
            <pc:sldMk cId="2236323814" sldId="258"/>
            <ac:grpSpMk id="125" creationId="{94C7C1FA-707C-42CE-A3DE-61522CC1B8F6}"/>
          </ac:grpSpMkLst>
        </pc:grpChg>
        <pc:grpChg chg="mod">
          <ac:chgData name="Jesse Alberts" userId="9a1c01ff602f520d" providerId="LiveId" clId="{77B343B7-8170-4C8E-AC4A-4A426E6BA15F}" dt="2021-08-31T14:19:49.338" v="5707"/>
          <ac:grpSpMkLst>
            <pc:docMk/>
            <pc:sldMk cId="2236323814" sldId="258"/>
            <ac:grpSpMk id="128" creationId="{58757823-C3DA-4432-AC8F-738EDFF6D2D4}"/>
          </ac:grpSpMkLst>
        </pc:grpChg>
      </pc:sldChg>
      <pc:sldChg chg="addSp delSp modSp add mod modTransition addAnim delAnim modAnim">
        <pc:chgData name="Jesse Alberts" userId="9a1c01ff602f520d" providerId="LiveId" clId="{77B343B7-8170-4C8E-AC4A-4A426E6BA15F}" dt="2021-09-02T14:52:36.598" v="35095" actId="21"/>
        <pc:sldMkLst>
          <pc:docMk/>
          <pc:sldMk cId="3601500649" sldId="258"/>
        </pc:sldMkLst>
        <pc:spChg chg="add del mod ord">
          <ac:chgData name="Jesse Alberts" userId="9a1c01ff602f520d" providerId="LiveId" clId="{77B343B7-8170-4C8E-AC4A-4A426E6BA15F}" dt="2021-09-02T14:52:36.598" v="35095" actId="21"/>
          <ac:spMkLst>
            <pc:docMk/>
            <pc:sldMk cId="3601500649" sldId="258"/>
            <ac:spMk id="3" creationId="{24A80D9B-1FF1-42B9-816E-D42992ADED7A}"/>
          </ac:spMkLst>
        </pc:spChg>
        <pc:spChg chg="add del mod topLvl">
          <ac:chgData name="Jesse Alberts" userId="9a1c01ff602f520d" providerId="LiveId" clId="{77B343B7-8170-4C8E-AC4A-4A426E6BA15F}" dt="2021-08-31T14:51:38.191" v="5985" actId="21"/>
          <ac:spMkLst>
            <pc:docMk/>
            <pc:sldMk cId="3601500649" sldId="258"/>
            <ac:spMk id="3" creationId="{2852A2A4-15EF-4763-A45C-0ED299CF1FE6}"/>
          </ac:spMkLst>
        </pc:spChg>
        <pc:spChg chg="add mod">
          <ac:chgData name="Jesse Alberts" userId="9a1c01ff602f520d" providerId="LiveId" clId="{77B343B7-8170-4C8E-AC4A-4A426E6BA15F}" dt="2021-08-31T15:38:40.924" v="7467" actId="14100"/>
          <ac:spMkLst>
            <pc:docMk/>
            <pc:sldMk cId="3601500649" sldId="258"/>
            <ac:spMk id="13" creationId="{1862EF6B-1C5D-4073-9B75-586E8DFFEE56}"/>
          </ac:spMkLst>
        </pc:spChg>
        <pc:spChg chg="add del mod">
          <ac:chgData name="Jesse Alberts" userId="9a1c01ff602f520d" providerId="LiveId" clId="{77B343B7-8170-4C8E-AC4A-4A426E6BA15F}" dt="2021-08-31T18:37:12.403" v="12670"/>
          <ac:spMkLst>
            <pc:docMk/>
            <pc:sldMk cId="3601500649" sldId="258"/>
            <ac:spMk id="27" creationId="{59FB5219-ADFA-4770-9EBF-EE2953930AD4}"/>
          </ac:spMkLst>
        </pc:spChg>
        <pc:spChg chg="add del mod">
          <ac:chgData name="Jesse Alberts" userId="9a1c01ff602f520d" providerId="LiveId" clId="{77B343B7-8170-4C8E-AC4A-4A426E6BA15F}" dt="2021-08-31T18:37:12.403" v="12670"/>
          <ac:spMkLst>
            <pc:docMk/>
            <pc:sldMk cId="3601500649" sldId="258"/>
            <ac:spMk id="28" creationId="{5FADB161-9DFC-4FEA-993A-6C511C9CC8AC}"/>
          </ac:spMkLst>
        </pc:spChg>
        <pc:spChg chg="mod">
          <ac:chgData name="Jesse Alberts" userId="9a1c01ff602f520d" providerId="LiveId" clId="{77B343B7-8170-4C8E-AC4A-4A426E6BA15F}" dt="2021-08-31T18:37:17.695" v="12671"/>
          <ac:spMkLst>
            <pc:docMk/>
            <pc:sldMk cId="3601500649" sldId="258"/>
            <ac:spMk id="30" creationId="{0C7E4487-74A5-487F-A194-D24CA8A15811}"/>
          </ac:spMkLst>
        </pc:spChg>
        <pc:spChg chg="mod">
          <ac:chgData name="Jesse Alberts" userId="9a1c01ff602f520d" providerId="LiveId" clId="{77B343B7-8170-4C8E-AC4A-4A426E6BA15F}" dt="2021-08-31T18:37:17.695" v="12671"/>
          <ac:spMkLst>
            <pc:docMk/>
            <pc:sldMk cId="3601500649" sldId="258"/>
            <ac:spMk id="31" creationId="{33408943-E60E-460D-A5E1-961EBE9FDDC0}"/>
          </ac:spMkLst>
        </pc:spChg>
        <pc:spChg chg="mod">
          <ac:chgData name="Jesse Alberts" userId="9a1c01ff602f520d" providerId="LiveId" clId="{77B343B7-8170-4C8E-AC4A-4A426E6BA15F}" dt="2021-08-31T18:37:17.695" v="12671"/>
          <ac:spMkLst>
            <pc:docMk/>
            <pc:sldMk cId="3601500649" sldId="258"/>
            <ac:spMk id="32" creationId="{8D761F0B-0CE5-489F-91E3-56286E2A8099}"/>
          </ac:spMkLst>
        </pc:spChg>
        <pc:spChg chg="mod">
          <ac:chgData name="Jesse Alberts" userId="9a1c01ff602f520d" providerId="LiveId" clId="{77B343B7-8170-4C8E-AC4A-4A426E6BA15F}" dt="2021-08-31T18:37:17.695" v="12671"/>
          <ac:spMkLst>
            <pc:docMk/>
            <pc:sldMk cId="3601500649" sldId="258"/>
            <ac:spMk id="33" creationId="{4079FB69-C30A-4F03-9E8E-B7CD2B59E024}"/>
          </ac:spMkLst>
        </pc:spChg>
        <pc:spChg chg="mod">
          <ac:chgData name="Jesse Alberts" userId="9a1c01ff602f520d" providerId="LiveId" clId="{77B343B7-8170-4C8E-AC4A-4A426E6BA15F}" dt="2021-08-31T18:37:17.695" v="12671"/>
          <ac:spMkLst>
            <pc:docMk/>
            <pc:sldMk cId="3601500649" sldId="258"/>
            <ac:spMk id="34" creationId="{44BA5ED1-4289-4798-9C1E-42A52455CB81}"/>
          </ac:spMkLst>
        </pc:spChg>
        <pc:spChg chg="mod">
          <ac:chgData name="Jesse Alberts" userId="9a1c01ff602f520d" providerId="LiveId" clId="{77B343B7-8170-4C8E-AC4A-4A426E6BA15F}" dt="2021-08-31T18:37:17.695" v="12671"/>
          <ac:spMkLst>
            <pc:docMk/>
            <pc:sldMk cId="3601500649" sldId="258"/>
            <ac:spMk id="35" creationId="{A47DC26D-1010-419C-8FDB-2EA542591D0C}"/>
          </ac:spMkLst>
        </pc:spChg>
        <pc:spChg chg="mod">
          <ac:chgData name="Jesse Alberts" userId="9a1c01ff602f520d" providerId="LiveId" clId="{77B343B7-8170-4C8E-AC4A-4A426E6BA15F}" dt="2021-08-31T18:37:17.695" v="12671"/>
          <ac:spMkLst>
            <pc:docMk/>
            <pc:sldMk cId="3601500649" sldId="258"/>
            <ac:spMk id="36" creationId="{467C2FD9-1057-4839-880F-13DE4AEC9D5E}"/>
          </ac:spMkLst>
        </pc:spChg>
        <pc:spChg chg="mod">
          <ac:chgData name="Jesse Alberts" userId="9a1c01ff602f520d" providerId="LiveId" clId="{77B343B7-8170-4C8E-AC4A-4A426E6BA15F}" dt="2021-08-31T18:37:17.695" v="12671"/>
          <ac:spMkLst>
            <pc:docMk/>
            <pc:sldMk cId="3601500649" sldId="258"/>
            <ac:spMk id="38" creationId="{C1A92BC9-477D-4B68-887D-29D34643B443}"/>
          </ac:spMkLst>
        </pc:spChg>
        <pc:spChg chg="mod">
          <ac:chgData name="Jesse Alberts" userId="9a1c01ff602f520d" providerId="LiveId" clId="{77B343B7-8170-4C8E-AC4A-4A426E6BA15F}" dt="2021-08-31T18:37:17.695" v="12671"/>
          <ac:spMkLst>
            <pc:docMk/>
            <pc:sldMk cId="3601500649" sldId="258"/>
            <ac:spMk id="39" creationId="{A76006DC-65DD-4E61-8736-159E34599B9D}"/>
          </ac:spMkLst>
        </pc:spChg>
        <pc:spChg chg="mod">
          <ac:chgData name="Jesse Alberts" userId="9a1c01ff602f520d" providerId="LiveId" clId="{77B343B7-8170-4C8E-AC4A-4A426E6BA15F}" dt="2021-08-31T18:37:17.695" v="12671"/>
          <ac:spMkLst>
            <pc:docMk/>
            <pc:sldMk cId="3601500649" sldId="258"/>
            <ac:spMk id="40" creationId="{929FEA7B-8BB4-4E17-AB98-6BC0CAD730EE}"/>
          </ac:spMkLst>
        </pc:spChg>
        <pc:spChg chg="mod">
          <ac:chgData name="Jesse Alberts" userId="9a1c01ff602f520d" providerId="LiveId" clId="{77B343B7-8170-4C8E-AC4A-4A426E6BA15F}" dt="2021-08-31T18:37:17.695" v="12671"/>
          <ac:spMkLst>
            <pc:docMk/>
            <pc:sldMk cId="3601500649" sldId="258"/>
            <ac:spMk id="41" creationId="{B7F8A25B-25E1-4C52-8EE8-45DF29D2624C}"/>
          </ac:spMkLst>
        </pc:spChg>
        <pc:spChg chg="mod">
          <ac:chgData name="Jesse Alberts" userId="9a1c01ff602f520d" providerId="LiveId" clId="{77B343B7-8170-4C8E-AC4A-4A426E6BA15F}" dt="2021-08-31T18:37:17.695" v="12671"/>
          <ac:spMkLst>
            <pc:docMk/>
            <pc:sldMk cId="3601500649" sldId="258"/>
            <ac:spMk id="42" creationId="{ABE5207D-268F-469C-B857-A74636780AE4}"/>
          </ac:spMkLst>
        </pc:spChg>
        <pc:spChg chg="mod">
          <ac:chgData name="Jesse Alberts" userId="9a1c01ff602f520d" providerId="LiveId" clId="{77B343B7-8170-4C8E-AC4A-4A426E6BA15F}" dt="2021-08-31T18:37:17.695" v="12671"/>
          <ac:spMkLst>
            <pc:docMk/>
            <pc:sldMk cId="3601500649" sldId="258"/>
            <ac:spMk id="43" creationId="{2F4935BD-DA91-4CF2-88F6-DF28863AA94E}"/>
          </ac:spMkLst>
        </pc:spChg>
        <pc:spChg chg="mod">
          <ac:chgData name="Jesse Alberts" userId="9a1c01ff602f520d" providerId="LiveId" clId="{77B343B7-8170-4C8E-AC4A-4A426E6BA15F}" dt="2021-08-31T18:37:17.695" v="12671"/>
          <ac:spMkLst>
            <pc:docMk/>
            <pc:sldMk cId="3601500649" sldId="258"/>
            <ac:spMk id="44" creationId="{8BAEB532-8826-4DC4-A622-57CEAC349F71}"/>
          </ac:spMkLst>
        </pc:spChg>
        <pc:spChg chg="add mod">
          <ac:chgData name="Jesse Alberts" userId="9a1c01ff602f520d" providerId="LiveId" clId="{77B343B7-8170-4C8E-AC4A-4A426E6BA15F}" dt="2021-09-01T10:48:54.196" v="21363"/>
          <ac:spMkLst>
            <pc:docMk/>
            <pc:sldMk cId="3601500649" sldId="258"/>
            <ac:spMk id="45" creationId="{A8CC3FD7-8741-4F1F-81FD-42E25000465E}"/>
          </ac:spMkLst>
        </pc:spChg>
        <pc:spChg chg="mod">
          <ac:chgData name="Jesse Alberts" userId="9a1c01ff602f520d" providerId="LiveId" clId="{77B343B7-8170-4C8E-AC4A-4A426E6BA15F}" dt="2021-08-31T18:38:10.229" v="12692"/>
          <ac:spMkLst>
            <pc:docMk/>
            <pc:sldMk cId="3601500649" sldId="258"/>
            <ac:spMk id="47" creationId="{361C3ACD-6AA1-44DC-A37F-5DB9122CA409}"/>
          </ac:spMkLst>
        </pc:spChg>
        <pc:spChg chg="mod">
          <ac:chgData name="Jesse Alberts" userId="9a1c01ff602f520d" providerId="LiveId" clId="{77B343B7-8170-4C8E-AC4A-4A426E6BA15F}" dt="2021-08-31T18:38:10.229" v="12692"/>
          <ac:spMkLst>
            <pc:docMk/>
            <pc:sldMk cId="3601500649" sldId="258"/>
            <ac:spMk id="48" creationId="{0FC78664-C088-41F3-B1AD-EC721552B45B}"/>
          </ac:spMkLst>
        </pc:spChg>
        <pc:spChg chg="mod">
          <ac:chgData name="Jesse Alberts" userId="9a1c01ff602f520d" providerId="LiveId" clId="{77B343B7-8170-4C8E-AC4A-4A426E6BA15F}" dt="2021-08-31T18:38:10.229" v="12692"/>
          <ac:spMkLst>
            <pc:docMk/>
            <pc:sldMk cId="3601500649" sldId="258"/>
            <ac:spMk id="50" creationId="{D24B7DD2-E5BB-4B8F-8A5E-8D76F7DACD85}"/>
          </ac:spMkLst>
        </pc:spChg>
        <pc:spChg chg="mod">
          <ac:chgData name="Jesse Alberts" userId="9a1c01ff602f520d" providerId="LiveId" clId="{77B343B7-8170-4C8E-AC4A-4A426E6BA15F}" dt="2021-08-31T18:38:10.229" v="12692"/>
          <ac:spMkLst>
            <pc:docMk/>
            <pc:sldMk cId="3601500649" sldId="258"/>
            <ac:spMk id="51" creationId="{B2D874E3-DDBC-4EC7-8181-3458486CDEE0}"/>
          </ac:spMkLst>
        </pc:spChg>
        <pc:spChg chg="mod">
          <ac:chgData name="Jesse Alberts" userId="9a1c01ff602f520d" providerId="LiveId" clId="{77B343B7-8170-4C8E-AC4A-4A426E6BA15F}" dt="2021-08-31T18:38:10.229" v="12692"/>
          <ac:spMkLst>
            <pc:docMk/>
            <pc:sldMk cId="3601500649" sldId="258"/>
            <ac:spMk id="52" creationId="{FC45A1FA-80E0-4351-A973-7C8FEE98A2A3}"/>
          </ac:spMkLst>
        </pc:spChg>
        <pc:spChg chg="mod">
          <ac:chgData name="Jesse Alberts" userId="9a1c01ff602f520d" providerId="LiveId" clId="{77B343B7-8170-4C8E-AC4A-4A426E6BA15F}" dt="2021-08-31T18:38:10.229" v="12692"/>
          <ac:spMkLst>
            <pc:docMk/>
            <pc:sldMk cId="3601500649" sldId="258"/>
            <ac:spMk id="53" creationId="{F1683A3A-3110-4831-80D8-2AEA311E4156}"/>
          </ac:spMkLst>
        </pc:spChg>
        <pc:spChg chg="mod">
          <ac:chgData name="Jesse Alberts" userId="9a1c01ff602f520d" providerId="LiveId" clId="{77B343B7-8170-4C8E-AC4A-4A426E6BA15F}" dt="2021-08-31T18:38:10.229" v="12692"/>
          <ac:spMkLst>
            <pc:docMk/>
            <pc:sldMk cId="3601500649" sldId="258"/>
            <ac:spMk id="54" creationId="{D9D194BC-1AAE-4EBB-880D-D809C7B244C0}"/>
          </ac:spMkLst>
        </pc:spChg>
        <pc:spChg chg="add del mod">
          <ac:chgData name="Jesse Alberts" userId="9a1c01ff602f520d" providerId="LiveId" clId="{77B343B7-8170-4C8E-AC4A-4A426E6BA15F}" dt="2021-08-31T18:38:23.341" v="12700" actId="478"/>
          <ac:spMkLst>
            <pc:docMk/>
            <pc:sldMk cId="3601500649" sldId="258"/>
            <ac:spMk id="55" creationId="{30CC0508-48A2-4CEF-8248-37834371BD21}"/>
          </ac:spMkLst>
        </pc:spChg>
        <pc:spChg chg="add mod">
          <ac:chgData name="Jesse Alberts" userId="9a1c01ff602f520d" providerId="LiveId" clId="{77B343B7-8170-4C8E-AC4A-4A426E6BA15F}" dt="2021-08-31T14:29:26.397" v="5773" actId="164"/>
          <ac:spMkLst>
            <pc:docMk/>
            <pc:sldMk cId="3601500649" sldId="258"/>
            <ac:spMk id="56" creationId="{C193748D-9617-4250-A22D-01B5B7A65076}"/>
          </ac:spMkLst>
        </pc:spChg>
        <pc:spChg chg="add mod">
          <ac:chgData name="Jesse Alberts" userId="9a1c01ff602f520d" providerId="LiveId" clId="{77B343B7-8170-4C8E-AC4A-4A426E6BA15F}" dt="2021-08-31T14:29:26.397" v="5773" actId="164"/>
          <ac:spMkLst>
            <pc:docMk/>
            <pc:sldMk cId="3601500649" sldId="258"/>
            <ac:spMk id="57" creationId="{013634A1-5CBA-4E55-A853-C432BB7E9BD0}"/>
          </ac:spMkLst>
        </pc:spChg>
        <pc:spChg chg="add mod">
          <ac:chgData name="Jesse Alberts" userId="9a1c01ff602f520d" providerId="LiveId" clId="{77B343B7-8170-4C8E-AC4A-4A426E6BA15F}" dt="2021-08-31T14:29:26.397" v="5773" actId="164"/>
          <ac:spMkLst>
            <pc:docMk/>
            <pc:sldMk cId="3601500649" sldId="258"/>
            <ac:spMk id="58" creationId="{C9BA0BDC-33DF-47B4-A946-BA55E9DC4148}"/>
          </ac:spMkLst>
        </pc:spChg>
        <pc:spChg chg="add mod">
          <ac:chgData name="Jesse Alberts" userId="9a1c01ff602f520d" providerId="LiveId" clId="{77B343B7-8170-4C8E-AC4A-4A426E6BA15F}" dt="2021-08-31T14:29:26.397" v="5773" actId="164"/>
          <ac:spMkLst>
            <pc:docMk/>
            <pc:sldMk cId="3601500649" sldId="258"/>
            <ac:spMk id="59" creationId="{1C7E6D1E-CFAC-442A-BA65-913B4E87B403}"/>
          </ac:spMkLst>
        </pc:spChg>
        <pc:spChg chg="add mod">
          <ac:chgData name="Jesse Alberts" userId="9a1c01ff602f520d" providerId="LiveId" clId="{77B343B7-8170-4C8E-AC4A-4A426E6BA15F}" dt="2021-08-31T14:29:26.397" v="5773" actId="164"/>
          <ac:spMkLst>
            <pc:docMk/>
            <pc:sldMk cId="3601500649" sldId="258"/>
            <ac:spMk id="62" creationId="{87217916-4F2A-4BC6-A358-C8DDD2205321}"/>
          </ac:spMkLst>
        </pc:spChg>
        <pc:spChg chg="add mod">
          <ac:chgData name="Jesse Alberts" userId="9a1c01ff602f520d" providerId="LiveId" clId="{77B343B7-8170-4C8E-AC4A-4A426E6BA15F}" dt="2021-08-31T14:29:26.397" v="5773" actId="164"/>
          <ac:spMkLst>
            <pc:docMk/>
            <pc:sldMk cId="3601500649" sldId="258"/>
            <ac:spMk id="65" creationId="{570ABA35-558C-417D-A7C9-B7FE91E87528}"/>
          </ac:spMkLst>
        </pc:spChg>
        <pc:spChg chg="add del mod ord">
          <ac:chgData name="Jesse Alberts" userId="9a1c01ff602f520d" providerId="LiveId" clId="{77B343B7-8170-4C8E-AC4A-4A426E6BA15F}" dt="2021-08-31T14:54:49.732" v="6036" actId="478"/>
          <ac:spMkLst>
            <pc:docMk/>
            <pc:sldMk cId="3601500649" sldId="258"/>
            <ac:spMk id="67" creationId="{B98C3C76-A38A-4F5F-909C-9880D9B9B83F}"/>
          </ac:spMkLst>
        </pc:spChg>
        <pc:spChg chg="del">
          <ac:chgData name="Jesse Alberts" userId="9a1c01ff602f520d" providerId="LiveId" clId="{77B343B7-8170-4C8E-AC4A-4A426E6BA15F}" dt="2021-08-31T14:29:23.201" v="5771" actId="21"/>
          <ac:spMkLst>
            <pc:docMk/>
            <pc:sldMk cId="3601500649" sldId="258"/>
            <ac:spMk id="69" creationId="{B976FEA4-D1C5-4636-A344-13F0B49D8C27}"/>
          </ac:spMkLst>
        </pc:spChg>
        <pc:spChg chg="del">
          <ac:chgData name="Jesse Alberts" userId="9a1c01ff602f520d" providerId="LiveId" clId="{77B343B7-8170-4C8E-AC4A-4A426E6BA15F}" dt="2021-08-31T14:29:37.544" v="5774" actId="21"/>
          <ac:spMkLst>
            <pc:docMk/>
            <pc:sldMk cId="3601500649" sldId="258"/>
            <ac:spMk id="70" creationId="{7B0A9FB0-1B3D-41C0-9CB8-737E4B7AC8B4}"/>
          </ac:spMkLst>
        </pc:spChg>
        <pc:spChg chg="del">
          <ac:chgData name="Jesse Alberts" userId="9a1c01ff602f520d" providerId="LiveId" clId="{77B343B7-8170-4C8E-AC4A-4A426E6BA15F}" dt="2021-08-31T14:29:23.201" v="5771" actId="21"/>
          <ac:spMkLst>
            <pc:docMk/>
            <pc:sldMk cId="3601500649" sldId="258"/>
            <ac:spMk id="71" creationId="{722CE94D-F9F4-4E1E-8942-CF37AF4041AA}"/>
          </ac:spMkLst>
        </pc:spChg>
        <pc:spChg chg="del">
          <ac:chgData name="Jesse Alberts" userId="9a1c01ff602f520d" providerId="LiveId" clId="{77B343B7-8170-4C8E-AC4A-4A426E6BA15F}" dt="2021-08-31T14:29:23.201" v="5771" actId="21"/>
          <ac:spMkLst>
            <pc:docMk/>
            <pc:sldMk cId="3601500649" sldId="258"/>
            <ac:spMk id="72" creationId="{A685D1BE-1E69-4CB8-A39F-5A0BCFF8E11C}"/>
          </ac:spMkLst>
        </pc:spChg>
        <pc:spChg chg="del">
          <ac:chgData name="Jesse Alberts" userId="9a1c01ff602f520d" providerId="LiveId" clId="{77B343B7-8170-4C8E-AC4A-4A426E6BA15F}" dt="2021-08-31T14:29:23.201" v="5771" actId="21"/>
          <ac:spMkLst>
            <pc:docMk/>
            <pc:sldMk cId="3601500649" sldId="258"/>
            <ac:spMk id="75" creationId="{9E9983FF-BC52-4029-A89B-4FA2926083B1}"/>
          </ac:spMkLst>
        </pc:spChg>
        <pc:spChg chg="del">
          <ac:chgData name="Jesse Alberts" userId="9a1c01ff602f520d" providerId="LiveId" clId="{77B343B7-8170-4C8E-AC4A-4A426E6BA15F}" dt="2021-08-31T14:29:23.201" v="5771" actId="21"/>
          <ac:spMkLst>
            <pc:docMk/>
            <pc:sldMk cId="3601500649" sldId="258"/>
            <ac:spMk id="77" creationId="{36337A67-1504-4520-AE5B-E49B6993174E}"/>
          </ac:spMkLst>
        </pc:spChg>
        <pc:spChg chg="mod">
          <ac:chgData name="Jesse Alberts" userId="9a1c01ff602f520d" providerId="LiveId" clId="{77B343B7-8170-4C8E-AC4A-4A426E6BA15F}" dt="2021-08-31T14:29:40.640" v="5777"/>
          <ac:spMkLst>
            <pc:docMk/>
            <pc:sldMk cId="3601500649" sldId="258"/>
            <ac:spMk id="80" creationId="{033F6E64-4BE6-40AA-92C0-D2F05443FB55}"/>
          </ac:spMkLst>
        </pc:spChg>
        <pc:spChg chg="mod">
          <ac:chgData name="Jesse Alberts" userId="9a1c01ff602f520d" providerId="LiveId" clId="{77B343B7-8170-4C8E-AC4A-4A426E6BA15F}" dt="2021-08-31T14:29:40.640" v="5777"/>
          <ac:spMkLst>
            <pc:docMk/>
            <pc:sldMk cId="3601500649" sldId="258"/>
            <ac:spMk id="81" creationId="{D9DB99F8-68EE-4B4D-83A8-C19D15A25996}"/>
          </ac:spMkLst>
        </pc:spChg>
        <pc:spChg chg="mod">
          <ac:chgData name="Jesse Alberts" userId="9a1c01ff602f520d" providerId="LiveId" clId="{77B343B7-8170-4C8E-AC4A-4A426E6BA15F}" dt="2021-08-31T14:29:40.640" v="5777"/>
          <ac:spMkLst>
            <pc:docMk/>
            <pc:sldMk cId="3601500649" sldId="258"/>
            <ac:spMk id="82" creationId="{2D3E13D4-75BB-4BDE-98B9-F2B635346F58}"/>
          </ac:spMkLst>
        </pc:spChg>
        <pc:spChg chg="mod">
          <ac:chgData name="Jesse Alberts" userId="9a1c01ff602f520d" providerId="LiveId" clId="{77B343B7-8170-4C8E-AC4A-4A426E6BA15F}" dt="2021-08-31T14:29:40.640" v="5777"/>
          <ac:spMkLst>
            <pc:docMk/>
            <pc:sldMk cId="3601500649" sldId="258"/>
            <ac:spMk id="83" creationId="{2A58ED2A-AF93-48BF-A48F-95B2B52C1041}"/>
          </ac:spMkLst>
        </pc:spChg>
        <pc:spChg chg="mod">
          <ac:chgData name="Jesse Alberts" userId="9a1c01ff602f520d" providerId="LiveId" clId="{77B343B7-8170-4C8E-AC4A-4A426E6BA15F}" dt="2021-08-31T14:29:40.640" v="5777"/>
          <ac:spMkLst>
            <pc:docMk/>
            <pc:sldMk cId="3601500649" sldId="258"/>
            <ac:spMk id="85" creationId="{41458EBE-DBC9-4D53-8813-C668800F51E4}"/>
          </ac:spMkLst>
        </pc:spChg>
        <pc:spChg chg="mod">
          <ac:chgData name="Jesse Alberts" userId="9a1c01ff602f520d" providerId="LiveId" clId="{77B343B7-8170-4C8E-AC4A-4A426E6BA15F}" dt="2021-08-31T14:29:40.640" v="5777"/>
          <ac:spMkLst>
            <pc:docMk/>
            <pc:sldMk cId="3601500649" sldId="258"/>
            <ac:spMk id="86" creationId="{2F4A3667-61F4-4487-95A7-3F9C1A8BF712}"/>
          </ac:spMkLst>
        </pc:spChg>
        <pc:spChg chg="mod">
          <ac:chgData name="Jesse Alberts" userId="9a1c01ff602f520d" providerId="LiveId" clId="{77B343B7-8170-4C8E-AC4A-4A426E6BA15F}" dt="2021-08-31T14:29:51.678" v="5784"/>
          <ac:spMkLst>
            <pc:docMk/>
            <pc:sldMk cId="3601500649" sldId="258"/>
            <ac:spMk id="88" creationId="{812BCAA8-BFD4-4CAB-A891-9A14BE752ADD}"/>
          </ac:spMkLst>
        </pc:spChg>
        <pc:spChg chg="del mod">
          <ac:chgData name="Jesse Alberts" userId="9a1c01ff602f520d" providerId="LiveId" clId="{77B343B7-8170-4C8E-AC4A-4A426E6BA15F}" dt="2021-08-31T14:29:46.449" v="5780" actId="478"/>
          <ac:spMkLst>
            <pc:docMk/>
            <pc:sldMk cId="3601500649" sldId="258"/>
            <ac:spMk id="93" creationId="{DE721AB1-C438-47F3-945E-2CE437E3D611}"/>
          </ac:spMkLst>
        </pc:spChg>
        <pc:spChg chg="del topLvl">
          <ac:chgData name="Jesse Alberts" userId="9a1c01ff602f520d" providerId="LiveId" clId="{77B343B7-8170-4C8E-AC4A-4A426E6BA15F}" dt="2021-08-31T14:29:49.103" v="5782" actId="478"/>
          <ac:spMkLst>
            <pc:docMk/>
            <pc:sldMk cId="3601500649" sldId="258"/>
            <ac:spMk id="94" creationId="{3E9BD378-19A7-4557-BE78-6AAA5D5A7306}"/>
          </ac:spMkLst>
        </pc:spChg>
        <pc:spChg chg="del">
          <ac:chgData name="Jesse Alberts" userId="9a1c01ff602f520d" providerId="LiveId" clId="{77B343B7-8170-4C8E-AC4A-4A426E6BA15F}" dt="2021-08-31T14:29:47.591" v="5781" actId="478"/>
          <ac:spMkLst>
            <pc:docMk/>
            <pc:sldMk cId="3601500649" sldId="258"/>
            <ac:spMk id="95" creationId="{A71460BA-6846-4112-AB9C-07E3AA8A08CD}"/>
          </ac:spMkLst>
        </pc:spChg>
        <pc:spChg chg="del">
          <ac:chgData name="Jesse Alberts" userId="9a1c01ff602f520d" providerId="LiveId" clId="{77B343B7-8170-4C8E-AC4A-4A426E6BA15F}" dt="2021-08-31T14:29:23.201" v="5771" actId="21"/>
          <ac:spMkLst>
            <pc:docMk/>
            <pc:sldMk cId="3601500649" sldId="258"/>
            <ac:spMk id="97" creationId="{77C9BB7A-AC2E-4B53-915E-9CC320206C86}"/>
          </ac:spMkLst>
        </pc:spChg>
        <pc:spChg chg="mod">
          <ac:chgData name="Jesse Alberts" userId="9a1c01ff602f520d" providerId="LiveId" clId="{77B343B7-8170-4C8E-AC4A-4A426E6BA15F}" dt="2021-08-31T14:29:51.678" v="5784"/>
          <ac:spMkLst>
            <pc:docMk/>
            <pc:sldMk cId="3601500649" sldId="258"/>
            <ac:spMk id="100" creationId="{03174E30-F827-41D4-8EB5-64A02BE0636C}"/>
          </ac:spMkLst>
        </pc:spChg>
        <pc:spChg chg="del mod">
          <ac:chgData name="Jesse Alberts" userId="9a1c01ff602f520d" providerId="LiveId" clId="{77B343B7-8170-4C8E-AC4A-4A426E6BA15F}" dt="2021-08-31T14:59:11.864" v="6121" actId="21"/>
          <ac:spMkLst>
            <pc:docMk/>
            <pc:sldMk cId="3601500649" sldId="258"/>
            <ac:spMk id="101" creationId="{286A6F05-00C3-4917-B967-03CF4786B033}"/>
          </ac:spMkLst>
        </pc:spChg>
        <pc:spChg chg="add del mod">
          <ac:chgData name="Jesse Alberts" userId="9a1c01ff602f520d" providerId="LiveId" clId="{77B343B7-8170-4C8E-AC4A-4A426E6BA15F}" dt="2021-08-31T14:45:32.175" v="5906" actId="478"/>
          <ac:spMkLst>
            <pc:docMk/>
            <pc:sldMk cId="3601500649" sldId="258"/>
            <ac:spMk id="102" creationId="{94BFB9BF-75A3-4A20-9645-69CCA37EDBCB}"/>
          </ac:spMkLst>
        </pc:spChg>
        <pc:spChg chg="mod">
          <ac:chgData name="Jesse Alberts" userId="9a1c01ff602f520d" providerId="LiveId" clId="{77B343B7-8170-4C8E-AC4A-4A426E6BA15F}" dt="2021-08-31T14:43:51.164" v="5887"/>
          <ac:spMkLst>
            <pc:docMk/>
            <pc:sldMk cId="3601500649" sldId="258"/>
            <ac:spMk id="104" creationId="{EECCF117-FE01-4442-9517-DE3AA6454F1E}"/>
          </ac:spMkLst>
        </pc:spChg>
        <pc:spChg chg="mod">
          <ac:chgData name="Jesse Alberts" userId="9a1c01ff602f520d" providerId="LiveId" clId="{77B343B7-8170-4C8E-AC4A-4A426E6BA15F}" dt="2021-08-31T14:43:51.164" v="5887"/>
          <ac:spMkLst>
            <pc:docMk/>
            <pc:sldMk cId="3601500649" sldId="258"/>
            <ac:spMk id="105" creationId="{5EE606C6-19B4-4425-8067-F0E21E4B0AF6}"/>
          </ac:spMkLst>
        </pc:spChg>
        <pc:spChg chg="mod">
          <ac:chgData name="Jesse Alberts" userId="9a1c01ff602f520d" providerId="LiveId" clId="{77B343B7-8170-4C8E-AC4A-4A426E6BA15F}" dt="2021-08-31T14:43:51.164" v="5887"/>
          <ac:spMkLst>
            <pc:docMk/>
            <pc:sldMk cId="3601500649" sldId="258"/>
            <ac:spMk id="106" creationId="{676FC606-D0CB-4A44-9C6E-F9A238F30999}"/>
          </ac:spMkLst>
        </pc:spChg>
        <pc:spChg chg="del mod topLvl">
          <ac:chgData name="Jesse Alberts" userId="9a1c01ff602f520d" providerId="LiveId" clId="{77B343B7-8170-4C8E-AC4A-4A426E6BA15F}" dt="2021-08-31T14:44:14.447" v="5896" actId="478"/>
          <ac:spMkLst>
            <pc:docMk/>
            <pc:sldMk cId="3601500649" sldId="258"/>
            <ac:spMk id="109" creationId="{E10DCC83-FF8B-4D78-A52B-068669498854}"/>
          </ac:spMkLst>
        </pc:spChg>
        <pc:spChg chg="mod">
          <ac:chgData name="Jesse Alberts" userId="9a1c01ff602f520d" providerId="LiveId" clId="{77B343B7-8170-4C8E-AC4A-4A426E6BA15F}" dt="2021-08-31T14:43:51.164" v="5887"/>
          <ac:spMkLst>
            <pc:docMk/>
            <pc:sldMk cId="3601500649" sldId="258"/>
            <ac:spMk id="110" creationId="{76E02AE7-3B96-4B4F-B3E7-17416D66CF33}"/>
          </ac:spMkLst>
        </pc:spChg>
        <pc:spChg chg="mod">
          <ac:chgData name="Jesse Alberts" userId="9a1c01ff602f520d" providerId="LiveId" clId="{77B343B7-8170-4C8E-AC4A-4A426E6BA15F}" dt="2021-08-31T14:43:51.164" v="5887"/>
          <ac:spMkLst>
            <pc:docMk/>
            <pc:sldMk cId="3601500649" sldId="258"/>
            <ac:spMk id="111" creationId="{AE0CCAC5-97B1-4700-AD99-0BB3D703B030}"/>
          </ac:spMkLst>
        </pc:spChg>
        <pc:spChg chg="mod">
          <ac:chgData name="Jesse Alberts" userId="9a1c01ff602f520d" providerId="LiveId" clId="{77B343B7-8170-4C8E-AC4A-4A426E6BA15F}" dt="2021-08-31T14:43:51.164" v="5887"/>
          <ac:spMkLst>
            <pc:docMk/>
            <pc:sldMk cId="3601500649" sldId="258"/>
            <ac:spMk id="112" creationId="{8A478CBC-3ACB-4AF3-AD3F-C14C830FD7A7}"/>
          </ac:spMkLst>
        </pc:spChg>
        <pc:spChg chg="mod">
          <ac:chgData name="Jesse Alberts" userId="9a1c01ff602f520d" providerId="LiveId" clId="{77B343B7-8170-4C8E-AC4A-4A426E6BA15F}" dt="2021-08-31T14:43:51.164" v="5887"/>
          <ac:spMkLst>
            <pc:docMk/>
            <pc:sldMk cId="3601500649" sldId="258"/>
            <ac:spMk id="113" creationId="{5577A5C2-6731-4796-9DEA-A076DE86DB6E}"/>
          </ac:spMkLst>
        </pc:spChg>
        <pc:spChg chg="mod">
          <ac:chgData name="Jesse Alberts" userId="9a1c01ff602f520d" providerId="LiveId" clId="{77B343B7-8170-4C8E-AC4A-4A426E6BA15F}" dt="2021-08-31T14:43:51.164" v="5887"/>
          <ac:spMkLst>
            <pc:docMk/>
            <pc:sldMk cId="3601500649" sldId="258"/>
            <ac:spMk id="114" creationId="{2B187BFA-07D5-4755-8AE2-C0A2CE38B62B}"/>
          </ac:spMkLst>
        </pc:spChg>
        <pc:spChg chg="mod">
          <ac:chgData name="Jesse Alberts" userId="9a1c01ff602f520d" providerId="LiveId" clId="{77B343B7-8170-4C8E-AC4A-4A426E6BA15F}" dt="2021-08-31T14:43:51.164" v="5887"/>
          <ac:spMkLst>
            <pc:docMk/>
            <pc:sldMk cId="3601500649" sldId="258"/>
            <ac:spMk id="115" creationId="{5BD4F13E-0F4B-40A5-BE7E-633F24646B36}"/>
          </ac:spMkLst>
        </pc:spChg>
        <pc:spChg chg="add del mod">
          <ac:chgData name="Jesse Alberts" userId="9a1c01ff602f520d" providerId="LiveId" clId="{77B343B7-8170-4C8E-AC4A-4A426E6BA15F}" dt="2021-08-31T14:49:20.520" v="5941"/>
          <ac:spMkLst>
            <pc:docMk/>
            <pc:sldMk cId="3601500649" sldId="258"/>
            <ac:spMk id="116" creationId="{29340A4A-6D3F-43EC-A6AD-F72D9F2C633C}"/>
          </ac:spMkLst>
        </pc:spChg>
        <pc:spChg chg="add del mod">
          <ac:chgData name="Jesse Alberts" userId="9a1c01ff602f520d" providerId="LiveId" clId="{77B343B7-8170-4C8E-AC4A-4A426E6BA15F}" dt="2021-08-31T14:49:20.520" v="5941"/>
          <ac:spMkLst>
            <pc:docMk/>
            <pc:sldMk cId="3601500649" sldId="258"/>
            <ac:spMk id="117" creationId="{993213C5-7241-496C-8ED2-DDE20D06BCF0}"/>
          </ac:spMkLst>
        </pc:spChg>
        <pc:spChg chg="add del mod ord">
          <ac:chgData name="Jesse Alberts" userId="9a1c01ff602f520d" providerId="LiveId" clId="{77B343B7-8170-4C8E-AC4A-4A426E6BA15F}" dt="2021-08-31T18:37:53.740" v="12688" actId="478"/>
          <ac:spMkLst>
            <pc:docMk/>
            <pc:sldMk cId="3601500649" sldId="258"/>
            <ac:spMk id="118" creationId="{26622A7B-87F1-4410-A7E2-A5E62593CDDD}"/>
          </ac:spMkLst>
        </pc:spChg>
        <pc:spChg chg="mod">
          <ac:chgData name="Jesse Alberts" userId="9a1c01ff602f520d" providerId="LiveId" clId="{77B343B7-8170-4C8E-AC4A-4A426E6BA15F}" dt="2021-08-31T14:49:37.859" v="5945"/>
          <ac:spMkLst>
            <pc:docMk/>
            <pc:sldMk cId="3601500649" sldId="258"/>
            <ac:spMk id="120" creationId="{5718E040-13DF-4647-A30A-599BD9A8DCCA}"/>
          </ac:spMkLst>
        </pc:spChg>
        <pc:spChg chg="mod">
          <ac:chgData name="Jesse Alberts" userId="9a1c01ff602f520d" providerId="LiveId" clId="{77B343B7-8170-4C8E-AC4A-4A426E6BA15F}" dt="2021-08-31T14:49:37.859" v="5945"/>
          <ac:spMkLst>
            <pc:docMk/>
            <pc:sldMk cId="3601500649" sldId="258"/>
            <ac:spMk id="121" creationId="{C859CBB8-19C4-4DB6-8C23-F36C53E9586B}"/>
          </ac:spMkLst>
        </pc:spChg>
        <pc:spChg chg="mod">
          <ac:chgData name="Jesse Alberts" userId="9a1c01ff602f520d" providerId="LiveId" clId="{77B343B7-8170-4C8E-AC4A-4A426E6BA15F}" dt="2021-08-31T14:49:37.859" v="5945"/>
          <ac:spMkLst>
            <pc:docMk/>
            <pc:sldMk cId="3601500649" sldId="258"/>
            <ac:spMk id="122" creationId="{ADC698B4-901B-4051-B0BF-74421993E680}"/>
          </ac:spMkLst>
        </pc:spChg>
        <pc:spChg chg="add del mod">
          <ac:chgData name="Jesse Alberts" userId="9a1c01ff602f520d" providerId="LiveId" clId="{77B343B7-8170-4C8E-AC4A-4A426E6BA15F}" dt="2021-08-31T18:38:17.041" v="12696" actId="21"/>
          <ac:spMkLst>
            <pc:docMk/>
            <pc:sldMk cId="3601500649" sldId="258"/>
            <ac:spMk id="123" creationId="{85401D32-C4E0-4C16-8A13-761229F7D577}"/>
          </ac:spMkLst>
        </pc:spChg>
        <pc:spChg chg="mod">
          <ac:chgData name="Jesse Alberts" userId="9a1c01ff602f520d" providerId="LiveId" clId="{77B343B7-8170-4C8E-AC4A-4A426E6BA15F}" dt="2021-08-31T14:51:31.596" v="5981" actId="164"/>
          <ac:spMkLst>
            <pc:docMk/>
            <pc:sldMk cId="3601500649" sldId="258"/>
            <ac:spMk id="125" creationId="{3A6F08F2-DCBF-4C96-AFD8-E37CB870CA2A}"/>
          </ac:spMkLst>
        </pc:spChg>
        <pc:spChg chg="mod">
          <ac:chgData name="Jesse Alberts" userId="9a1c01ff602f520d" providerId="LiveId" clId="{77B343B7-8170-4C8E-AC4A-4A426E6BA15F}" dt="2021-08-31T14:51:31.596" v="5981" actId="164"/>
          <ac:spMkLst>
            <pc:docMk/>
            <pc:sldMk cId="3601500649" sldId="258"/>
            <ac:spMk id="126" creationId="{26298E47-1E46-4FE5-9669-FA84BF1BFCD5}"/>
          </ac:spMkLst>
        </pc:spChg>
        <pc:spChg chg="mod">
          <ac:chgData name="Jesse Alberts" userId="9a1c01ff602f520d" providerId="LiveId" clId="{77B343B7-8170-4C8E-AC4A-4A426E6BA15F}" dt="2021-08-31T14:51:31.596" v="5981" actId="164"/>
          <ac:spMkLst>
            <pc:docMk/>
            <pc:sldMk cId="3601500649" sldId="258"/>
            <ac:spMk id="127" creationId="{48B9EE21-2E33-4D57-A074-BA95AC0BC7E5}"/>
          </ac:spMkLst>
        </pc:spChg>
        <pc:spChg chg="mod">
          <ac:chgData name="Jesse Alberts" userId="9a1c01ff602f520d" providerId="LiveId" clId="{77B343B7-8170-4C8E-AC4A-4A426E6BA15F}" dt="2021-08-31T14:51:31.596" v="5981" actId="164"/>
          <ac:spMkLst>
            <pc:docMk/>
            <pc:sldMk cId="3601500649" sldId="258"/>
            <ac:spMk id="128" creationId="{3C1B7579-6AC2-4F2A-8D34-FF40E13B035A}"/>
          </ac:spMkLst>
        </pc:spChg>
        <pc:spChg chg="mod">
          <ac:chgData name="Jesse Alberts" userId="9a1c01ff602f520d" providerId="LiveId" clId="{77B343B7-8170-4C8E-AC4A-4A426E6BA15F}" dt="2021-08-31T14:51:31.596" v="5981" actId="164"/>
          <ac:spMkLst>
            <pc:docMk/>
            <pc:sldMk cId="3601500649" sldId="258"/>
            <ac:spMk id="129" creationId="{80BFB095-6073-472C-8E80-E0AC5B24C774}"/>
          </ac:spMkLst>
        </pc:spChg>
        <pc:spChg chg="add del mod">
          <ac:chgData name="Jesse Alberts" userId="9a1c01ff602f520d" providerId="LiveId" clId="{77B343B7-8170-4C8E-AC4A-4A426E6BA15F}" dt="2021-08-31T14:57:57.391" v="6068" actId="21"/>
          <ac:spMkLst>
            <pc:docMk/>
            <pc:sldMk cId="3601500649" sldId="258"/>
            <ac:spMk id="130" creationId="{9ABAD056-705E-47D9-B467-C52876A7E730}"/>
          </ac:spMkLst>
        </pc:spChg>
        <pc:spChg chg="add del mod">
          <ac:chgData name="Jesse Alberts" userId="9a1c01ff602f520d" providerId="LiveId" clId="{77B343B7-8170-4C8E-AC4A-4A426E6BA15F}" dt="2021-08-31T14:51:37.551" v="5984"/>
          <ac:spMkLst>
            <pc:docMk/>
            <pc:sldMk cId="3601500649" sldId="258"/>
            <ac:spMk id="131" creationId="{E407D981-3BA0-4BFC-A081-2A2F4828A124}"/>
          </ac:spMkLst>
        </pc:spChg>
        <pc:spChg chg="add mod">
          <ac:chgData name="Jesse Alberts" userId="9a1c01ff602f520d" providerId="LiveId" clId="{77B343B7-8170-4C8E-AC4A-4A426E6BA15F}" dt="2021-08-31T14:52:50.811" v="6006" actId="1035"/>
          <ac:spMkLst>
            <pc:docMk/>
            <pc:sldMk cId="3601500649" sldId="258"/>
            <ac:spMk id="132" creationId="{EC563274-F195-404C-9E1E-DB8473FD4578}"/>
          </ac:spMkLst>
        </pc:spChg>
        <pc:spChg chg="add mod">
          <ac:chgData name="Jesse Alberts" userId="9a1c01ff602f520d" providerId="LiveId" clId="{77B343B7-8170-4C8E-AC4A-4A426E6BA15F}" dt="2021-08-31T15:02:43.373" v="6146" actId="206"/>
          <ac:spMkLst>
            <pc:docMk/>
            <pc:sldMk cId="3601500649" sldId="258"/>
            <ac:spMk id="133" creationId="{AD616999-F5E1-4DF1-9377-5F35DE58EC97}"/>
          </ac:spMkLst>
        </pc:spChg>
        <pc:spChg chg="add mod">
          <ac:chgData name="Jesse Alberts" userId="9a1c01ff602f520d" providerId="LiveId" clId="{77B343B7-8170-4C8E-AC4A-4A426E6BA15F}" dt="2021-08-31T15:38:40.623" v="7466" actId="1076"/>
          <ac:spMkLst>
            <pc:docMk/>
            <pc:sldMk cId="3601500649" sldId="258"/>
            <ac:spMk id="134" creationId="{759C1D2E-A4DB-406B-8B5F-FE795639D08B}"/>
          </ac:spMkLst>
        </pc:spChg>
        <pc:spChg chg="add mod">
          <ac:chgData name="Jesse Alberts" userId="9a1c01ff602f520d" providerId="LiveId" clId="{77B343B7-8170-4C8E-AC4A-4A426E6BA15F}" dt="2021-08-31T14:58:14.191" v="6073" actId="164"/>
          <ac:spMkLst>
            <pc:docMk/>
            <pc:sldMk cId="3601500649" sldId="258"/>
            <ac:spMk id="135" creationId="{7135A13C-10EC-4C5A-967C-47D6709230D1}"/>
          </ac:spMkLst>
        </pc:spChg>
        <pc:spChg chg="add mod">
          <ac:chgData name="Jesse Alberts" userId="9a1c01ff602f520d" providerId="LiveId" clId="{77B343B7-8170-4C8E-AC4A-4A426E6BA15F}" dt="2021-08-31T14:58:39.052" v="6118" actId="1036"/>
          <ac:spMkLst>
            <pc:docMk/>
            <pc:sldMk cId="3601500649" sldId="258"/>
            <ac:spMk id="136" creationId="{A64FF488-D154-4461-824B-A50C387349C5}"/>
          </ac:spMkLst>
        </pc:spChg>
        <pc:spChg chg="add mod">
          <ac:chgData name="Jesse Alberts" userId="9a1c01ff602f520d" providerId="LiveId" clId="{77B343B7-8170-4C8E-AC4A-4A426E6BA15F}" dt="2021-08-31T14:59:12.406" v="6122"/>
          <ac:spMkLst>
            <pc:docMk/>
            <pc:sldMk cId="3601500649" sldId="258"/>
            <ac:spMk id="137" creationId="{FA57598F-7AB2-47D0-8804-F01BCDA6C11C}"/>
          </ac:spMkLst>
        </pc:spChg>
        <pc:spChg chg="add del mod">
          <ac:chgData name="Jesse Alberts" userId="9a1c01ff602f520d" providerId="LiveId" clId="{77B343B7-8170-4C8E-AC4A-4A426E6BA15F}" dt="2021-08-31T14:59:27.102" v="6128" actId="478"/>
          <ac:spMkLst>
            <pc:docMk/>
            <pc:sldMk cId="3601500649" sldId="258"/>
            <ac:spMk id="138" creationId="{8A061405-701D-4545-A173-E246B36F8B4E}"/>
          </ac:spMkLst>
        </pc:spChg>
        <pc:spChg chg="add mod">
          <ac:chgData name="Jesse Alberts" userId="9a1c01ff602f520d" providerId="LiveId" clId="{77B343B7-8170-4C8E-AC4A-4A426E6BA15F}" dt="2021-08-31T15:30:00.065" v="7298"/>
          <ac:spMkLst>
            <pc:docMk/>
            <pc:sldMk cId="3601500649" sldId="258"/>
            <ac:spMk id="139" creationId="{556AFA5F-7AF7-4100-8BD9-D45F9B875552}"/>
          </ac:spMkLst>
        </pc:spChg>
        <pc:spChg chg="add mod">
          <ac:chgData name="Jesse Alberts" userId="9a1c01ff602f520d" providerId="LiveId" clId="{77B343B7-8170-4C8E-AC4A-4A426E6BA15F}" dt="2021-08-31T15:32:37.506" v="7355" actId="207"/>
          <ac:spMkLst>
            <pc:docMk/>
            <pc:sldMk cId="3601500649" sldId="258"/>
            <ac:spMk id="140" creationId="{70C26F59-1C2F-472B-B378-7656AACF28D2}"/>
          </ac:spMkLst>
        </pc:spChg>
        <pc:grpChg chg="add mod">
          <ac:chgData name="Jesse Alberts" userId="9a1c01ff602f520d" providerId="LiveId" clId="{77B343B7-8170-4C8E-AC4A-4A426E6BA15F}" dt="2021-08-31T18:38:45.834" v="12709" actId="164"/>
          <ac:grpSpMkLst>
            <pc:docMk/>
            <pc:sldMk cId="3601500649" sldId="258"/>
            <ac:grpSpMk id="2" creationId="{371AD145-38BD-4C34-8491-CB0DC37BF979}"/>
          </ac:grpSpMkLst>
        </pc:grpChg>
        <pc:grpChg chg="add del mod">
          <ac:chgData name="Jesse Alberts" userId="9a1c01ff602f520d" providerId="LiveId" clId="{77B343B7-8170-4C8E-AC4A-4A426E6BA15F}" dt="2021-08-31T14:29:40.226" v="5776" actId="21"/>
          <ac:grpSpMkLst>
            <pc:docMk/>
            <pc:sldMk cId="3601500649" sldId="258"/>
            <ac:grpSpMk id="2" creationId="{544B1ED9-87E5-4A1C-9236-076114CB38B9}"/>
          </ac:grpSpMkLst>
        </pc:grpChg>
        <pc:grpChg chg="add del mod">
          <ac:chgData name="Jesse Alberts" userId="9a1c01ff602f520d" providerId="LiveId" clId="{77B343B7-8170-4C8E-AC4A-4A426E6BA15F}" dt="2021-08-31T14:52:15.829" v="5994" actId="478"/>
          <ac:grpSpMkLst>
            <pc:docMk/>
            <pc:sldMk cId="3601500649" sldId="258"/>
            <ac:grpSpMk id="5" creationId="{49ECA318-7CC4-4F31-B0B9-B3F437F2A00C}"/>
          </ac:grpSpMkLst>
        </pc:grpChg>
        <pc:grpChg chg="add del mod">
          <ac:chgData name="Jesse Alberts" userId="9a1c01ff602f520d" providerId="LiveId" clId="{77B343B7-8170-4C8E-AC4A-4A426E6BA15F}" dt="2021-08-31T18:38:17.041" v="12696" actId="21"/>
          <ac:grpSpMkLst>
            <pc:docMk/>
            <pc:sldMk cId="3601500649" sldId="258"/>
            <ac:grpSpMk id="6" creationId="{DBCB0176-E23C-4304-A298-87C56F298172}"/>
          </ac:grpSpMkLst>
        </pc:grpChg>
        <pc:grpChg chg="add mod ord">
          <ac:chgData name="Jesse Alberts" userId="9a1c01ff602f520d" providerId="LiveId" clId="{77B343B7-8170-4C8E-AC4A-4A426E6BA15F}" dt="2021-08-31T14:51:31.596" v="5981" actId="164"/>
          <ac:grpSpMkLst>
            <pc:docMk/>
            <pc:sldMk cId="3601500649" sldId="258"/>
            <ac:grpSpMk id="7" creationId="{2063B59C-FC04-4BC2-A059-D51E6163858A}"/>
          </ac:grpSpMkLst>
        </pc:grpChg>
        <pc:grpChg chg="add mod ord">
          <ac:chgData name="Jesse Alberts" userId="9a1c01ff602f520d" providerId="LiveId" clId="{77B343B7-8170-4C8E-AC4A-4A426E6BA15F}" dt="2021-08-31T18:38:45.834" v="12709" actId="164"/>
          <ac:grpSpMkLst>
            <pc:docMk/>
            <pc:sldMk cId="3601500649" sldId="258"/>
            <ac:grpSpMk id="12" creationId="{DC611C17-1248-4E44-A4DD-7241CEE8457B}"/>
          </ac:grpSpMkLst>
        </pc:grpChg>
        <pc:grpChg chg="add mod">
          <ac:chgData name="Jesse Alberts" userId="9a1c01ff602f520d" providerId="LiveId" clId="{77B343B7-8170-4C8E-AC4A-4A426E6BA15F}" dt="2021-08-31T15:02:43.373" v="6146" actId="206"/>
          <ac:grpSpMkLst>
            <pc:docMk/>
            <pc:sldMk cId="3601500649" sldId="258"/>
            <ac:grpSpMk id="14" creationId="{CDC42AD9-E988-49C8-8E29-C2617A21B77B}"/>
          </ac:grpSpMkLst>
        </pc:grpChg>
        <pc:grpChg chg="add mod">
          <ac:chgData name="Jesse Alberts" userId="9a1c01ff602f520d" providerId="LiveId" clId="{77B343B7-8170-4C8E-AC4A-4A426E6BA15F}" dt="2021-08-31T15:35:08.994" v="7379" actId="1076"/>
          <ac:grpSpMkLst>
            <pc:docMk/>
            <pc:sldMk cId="3601500649" sldId="258"/>
            <ac:grpSpMk id="15" creationId="{E8955B8C-AC49-4603-A20B-997EB117B14A}"/>
          </ac:grpSpMkLst>
        </pc:grpChg>
        <pc:grpChg chg="add mod">
          <ac:chgData name="Jesse Alberts" userId="9a1c01ff602f520d" providerId="LiveId" clId="{77B343B7-8170-4C8E-AC4A-4A426E6BA15F}" dt="2021-08-31T14:59:15.790" v="6124" actId="1076"/>
          <ac:grpSpMkLst>
            <pc:docMk/>
            <pc:sldMk cId="3601500649" sldId="258"/>
            <ac:grpSpMk id="16" creationId="{12A92A81-8443-4C36-AA6A-05E9CAAE23AA}"/>
          </ac:grpSpMkLst>
        </pc:grpChg>
        <pc:grpChg chg="add mod ord">
          <ac:chgData name="Jesse Alberts" userId="9a1c01ff602f520d" providerId="LiveId" clId="{77B343B7-8170-4C8E-AC4A-4A426E6BA15F}" dt="2021-08-31T18:38:45.834" v="12709" actId="164"/>
          <ac:grpSpMkLst>
            <pc:docMk/>
            <pc:sldMk cId="3601500649" sldId="258"/>
            <ac:grpSpMk id="29" creationId="{3F5C3C37-1B85-46DF-B236-45D71659AAA2}"/>
          </ac:grpSpMkLst>
        </pc:grpChg>
        <pc:grpChg chg="add mod ord">
          <ac:chgData name="Jesse Alberts" userId="9a1c01ff602f520d" providerId="LiveId" clId="{77B343B7-8170-4C8E-AC4A-4A426E6BA15F}" dt="2021-08-31T18:37:51.420" v="12687" actId="171"/>
          <ac:grpSpMkLst>
            <pc:docMk/>
            <pc:sldMk cId="3601500649" sldId="258"/>
            <ac:grpSpMk id="37" creationId="{34BC25C8-99E5-4A10-8953-D515EC1F1373}"/>
          </ac:grpSpMkLst>
        </pc:grpChg>
        <pc:grpChg chg="add del mod">
          <ac:chgData name="Jesse Alberts" userId="9a1c01ff602f520d" providerId="LiveId" clId="{77B343B7-8170-4C8E-AC4A-4A426E6BA15F}" dt="2021-08-31T18:38:53.883" v="12711" actId="478"/>
          <ac:grpSpMkLst>
            <pc:docMk/>
            <pc:sldMk cId="3601500649" sldId="258"/>
            <ac:grpSpMk id="45" creationId="{10D3AA74-AFFF-4F09-87B2-D260FDF9C6F6}"/>
          </ac:grpSpMkLst>
        </pc:grpChg>
        <pc:grpChg chg="mod">
          <ac:chgData name="Jesse Alberts" userId="9a1c01ff602f520d" providerId="LiveId" clId="{77B343B7-8170-4C8E-AC4A-4A426E6BA15F}" dt="2021-08-31T18:38:10.229" v="12692"/>
          <ac:grpSpMkLst>
            <pc:docMk/>
            <pc:sldMk cId="3601500649" sldId="258"/>
            <ac:grpSpMk id="46" creationId="{EEBCF41F-20D8-4FE8-B1A7-C3A3DB8EBFC8}"/>
          </ac:grpSpMkLst>
        </pc:grpChg>
        <pc:grpChg chg="mod">
          <ac:chgData name="Jesse Alberts" userId="9a1c01ff602f520d" providerId="LiveId" clId="{77B343B7-8170-4C8E-AC4A-4A426E6BA15F}" dt="2021-08-31T18:38:10.229" v="12692"/>
          <ac:grpSpMkLst>
            <pc:docMk/>
            <pc:sldMk cId="3601500649" sldId="258"/>
            <ac:grpSpMk id="49" creationId="{3E4CEF12-2E76-4A69-B9B9-4B3A98727EAA}"/>
          </ac:grpSpMkLst>
        </pc:grpChg>
        <pc:grpChg chg="del topLvl">
          <ac:chgData name="Jesse Alberts" userId="9a1c01ff602f520d" providerId="LiveId" clId="{77B343B7-8170-4C8E-AC4A-4A426E6BA15F}" dt="2021-08-31T14:29:51.408" v="5783" actId="21"/>
          <ac:grpSpMkLst>
            <pc:docMk/>
            <pc:sldMk cId="3601500649" sldId="258"/>
            <ac:grpSpMk id="66" creationId="{EA842292-17A7-4FFC-9F8F-351A1A156A04}"/>
          </ac:grpSpMkLst>
        </pc:grpChg>
        <pc:grpChg chg="add mod topLvl">
          <ac:chgData name="Jesse Alberts" userId="9a1c01ff602f520d" providerId="LiveId" clId="{77B343B7-8170-4C8E-AC4A-4A426E6BA15F}" dt="2021-08-31T14:51:38.191" v="5985" actId="21"/>
          <ac:grpSpMkLst>
            <pc:docMk/>
            <pc:sldMk cId="3601500649" sldId="258"/>
            <ac:grpSpMk id="76" creationId="{48619B61-536A-4F69-A99A-873FC92FEA88}"/>
          </ac:grpSpMkLst>
        </pc:grpChg>
        <pc:grpChg chg="del">
          <ac:chgData name="Jesse Alberts" userId="9a1c01ff602f520d" providerId="LiveId" clId="{77B343B7-8170-4C8E-AC4A-4A426E6BA15F}" dt="2021-08-31T14:29:23.201" v="5771" actId="21"/>
          <ac:grpSpMkLst>
            <pc:docMk/>
            <pc:sldMk cId="3601500649" sldId="258"/>
            <ac:grpSpMk id="78" creationId="{D004A8AA-B38A-4165-821B-D74ECE3E0E86}"/>
          </ac:grpSpMkLst>
        </pc:grpChg>
        <pc:grpChg chg="add mod">
          <ac:chgData name="Jesse Alberts" userId="9a1c01ff602f520d" providerId="LiveId" clId="{77B343B7-8170-4C8E-AC4A-4A426E6BA15F}" dt="2021-08-31T14:57:16.823" v="6064" actId="1036"/>
          <ac:grpSpMkLst>
            <pc:docMk/>
            <pc:sldMk cId="3601500649" sldId="258"/>
            <ac:grpSpMk id="87" creationId="{DA27565C-6D7D-47E3-9F63-970B4565AFBF}"/>
          </ac:grpSpMkLst>
        </pc:grpChg>
        <pc:grpChg chg="del">
          <ac:chgData name="Jesse Alberts" userId="9a1c01ff602f520d" providerId="LiveId" clId="{77B343B7-8170-4C8E-AC4A-4A426E6BA15F}" dt="2021-08-31T14:29:08.551" v="5770" actId="478"/>
          <ac:grpSpMkLst>
            <pc:docMk/>
            <pc:sldMk cId="3601500649" sldId="258"/>
            <ac:grpSpMk id="98" creationId="{1E8F1CEE-DB9C-4F0B-8B49-62D328512EAB}"/>
          </ac:grpSpMkLst>
        </pc:grpChg>
        <pc:grpChg chg="del">
          <ac:chgData name="Jesse Alberts" userId="9a1c01ff602f520d" providerId="LiveId" clId="{77B343B7-8170-4C8E-AC4A-4A426E6BA15F}" dt="2021-08-31T14:29:49.103" v="5782" actId="478"/>
          <ac:grpSpMkLst>
            <pc:docMk/>
            <pc:sldMk cId="3601500649" sldId="258"/>
            <ac:grpSpMk id="99" creationId="{0DCC5ABA-9229-47AD-8E41-9E572D6DDA40}"/>
          </ac:grpSpMkLst>
        </pc:grpChg>
        <pc:grpChg chg="add del mod">
          <ac:chgData name="Jesse Alberts" userId="9a1c01ff602f520d" providerId="LiveId" clId="{77B343B7-8170-4C8E-AC4A-4A426E6BA15F}" dt="2021-08-31T14:45:33.369" v="5907" actId="478"/>
          <ac:grpSpMkLst>
            <pc:docMk/>
            <pc:sldMk cId="3601500649" sldId="258"/>
            <ac:grpSpMk id="103" creationId="{8C238A86-7E5A-493C-9984-3D2799C2A698}"/>
          </ac:grpSpMkLst>
        </pc:grpChg>
        <pc:grpChg chg="add del mod">
          <ac:chgData name="Jesse Alberts" userId="9a1c01ff602f520d" providerId="LiveId" clId="{77B343B7-8170-4C8E-AC4A-4A426E6BA15F}" dt="2021-08-31T14:44:14.447" v="5896" actId="478"/>
          <ac:grpSpMkLst>
            <pc:docMk/>
            <pc:sldMk cId="3601500649" sldId="258"/>
            <ac:grpSpMk id="107" creationId="{06E863DF-D302-4A61-AE3C-FAF3C8BCE1CA}"/>
          </ac:grpSpMkLst>
        </pc:grpChg>
        <pc:grpChg chg="del mod topLvl">
          <ac:chgData name="Jesse Alberts" userId="9a1c01ff602f520d" providerId="LiveId" clId="{77B343B7-8170-4C8E-AC4A-4A426E6BA15F}" dt="2021-08-31T14:45:31.043" v="5905" actId="478"/>
          <ac:grpSpMkLst>
            <pc:docMk/>
            <pc:sldMk cId="3601500649" sldId="258"/>
            <ac:grpSpMk id="108" creationId="{383B8367-1792-4470-92CC-1DCB3E76484E}"/>
          </ac:grpSpMkLst>
        </pc:grpChg>
        <pc:grpChg chg="add del mod">
          <ac:chgData name="Jesse Alberts" userId="9a1c01ff602f520d" providerId="LiveId" clId="{77B343B7-8170-4C8E-AC4A-4A426E6BA15F}" dt="2021-08-31T14:49:55.997" v="5960" actId="478"/>
          <ac:grpSpMkLst>
            <pc:docMk/>
            <pc:sldMk cId="3601500649" sldId="258"/>
            <ac:grpSpMk id="119" creationId="{944F3EE5-CE85-4B15-A408-A895BB7C993A}"/>
          </ac:grpSpMkLst>
        </pc:grpChg>
        <pc:grpChg chg="add mod">
          <ac:chgData name="Jesse Alberts" userId="9a1c01ff602f520d" providerId="LiveId" clId="{77B343B7-8170-4C8E-AC4A-4A426E6BA15F}" dt="2021-08-31T14:51:31.596" v="5981" actId="164"/>
          <ac:grpSpMkLst>
            <pc:docMk/>
            <pc:sldMk cId="3601500649" sldId="258"/>
            <ac:grpSpMk id="124" creationId="{E77E7F62-4C91-4807-8284-E09EE3B6AF52}"/>
          </ac:grpSpMkLst>
        </pc:grpChg>
      </pc:sldChg>
      <pc:sldChg chg="addSp delSp modSp add mod modTransition setBg delAnim modAnim">
        <pc:chgData name="Jesse Alberts" userId="9a1c01ff602f520d" providerId="LiveId" clId="{77B343B7-8170-4C8E-AC4A-4A426E6BA15F}" dt="2021-09-02T15:33:03.355" v="35569" actId="14100"/>
        <pc:sldMkLst>
          <pc:docMk/>
          <pc:sldMk cId="768966189" sldId="259"/>
        </pc:sldMkLst>
        <pc:spChg chg="add del mod ord topLvl">
          <ac:chgData name="Jesse Alberts" userId="9a1c01ff602f520d" providerId="LiveId" clId="{77B343B7-8170-4C8E-AC4A-4A426E6BA15F}" dt="2021-08-31T15:17:44.535" v="7192" actId="164"/>
          <ac:spMkLst>
            <pc:docMk/>
            <pc:sldMk cId="768966189" sldId="259"/>
            <ac:spMk id="2" creationId="{D6C73270-EF24-4CCB-9092-C5CD0E90CED2}"/>
          </ac:spMkLst>
        </pc:spChg>
        <pc:spChg chg="add mod">
          <ac:chgData name="Jesse Alberts" userId="9a1c01ff602f520d" providerId="LiveId" clId="{77B343B7-8170-4C8E-AC4A-4A426E6BA15F}" dt="2021-08-31T17:16:15.388" v="7512" actId="692"/>
          <ac:spMkLst>
            <pc:docMk/>
            <pc:sldMk cId="768966189" sldId="259"/>
            <ac:spMk id="6" creationId="{974E9A1D-2EF0-4F29-A94A-9BA63B4AD358}"/>
          </ac:spMkLst>
        </pc:spChg>
        <pc:spChg chg="add del mod ord">
          <ac:chgData name="Jesse Alberts" userId="9a1c01ff602f520d" providerId="LiveId" clId="{77B343B7-8170-4C8E-AC4A-4A426E6BA15F}" dt="2021-08-31T15:34:24.398" v="7368" actId="478"/>
          <ac:spMkLst>
            <pc:docMk/>
            <pc:sldMk cId="768966189" sldId="259"/>
            <ac:spMk id="9" creationId="{2983580B-7925-4A01-BE2E-4203CF6643BD}"/>
          </ac:spMkLst>
        </pc:spChg>
        <pc:spChg chg="add del">
          <ac:chgData name="Jesse Alberts" userId="9a1c01ff602f520d" providerId="LiveId" clId="{77B343B7-8170-4C8E-AC4A-4A426E6BA15F}" dt="2021-08-31T15:39:18.796" v="7469" actId="478"/>
          <ac:spMkLst>
            <pc:docMk/>
            <pc:sldMk cId="768966189" sldId="259"/>
            <ac:spMk id="15" creationId="{16DC6E6E-C062-42EA-958F-065BE328B18B}"/>
          </ac:spMkLst>
        </pc:spChg>
        <pc:spChg chg="add del mod ord topLvl">
          <ac:chgData name="Jesse Alberts" userId="9a1c01ff602f520d" providerId="LiveId" clId="{77B343B7-8170-4C8E-AC4A-4A426E6BA15F}" dt="2021-08-31T15:17:44.535" v="7192" actId="164"/>
          <ac:spMkLst>
            <pc:docMk/>
            <pc:sldMk cId="768966189" sldId="259"/>
            <ac:spMk id="29" creationId="{F511FB78-C134-40B7-99EA-F86D98E9B3F5}"/>
          </ac:spMkLst>
        </pc:spChg>
        <pc:spChg chg="add mod">
          <ac:chgData name="Jesse Alberts" userId="9a1c01ff602f520d" providerId="LiveId" clId="{77B343B7-8170-4C8E-AC4A-4A426E6BA15F}" dt="2021-08-31T17:14:53.116" v="7501" actId="1582"/>
          <ac:spMkLst>
            <pc:docMk/>
            <pc:sldMk cId="768966189" sldId="259"/>
            <ac:spMk id="32" creationId="{6298D984-8978-4C1B-AD14-036B579ED55C}"/>
          </ac:spMkLst>
        </pc:spChg>
        <pc:spChg chg="mod">
          <ac:chgData name="Jesse Alberts" userId="9a1c01ff602f520d" providerId="LiveId" clId="{77B343B7-8170-4C8E-AC4A-4A426E6BA15F}" dt="2021-08-31T17:16:09.279" v="7511" actId="692"/>
          <ac:spMkLst>
            <pc:docMk/>
            <pc:sldMk cId="768966189" sldId="259"/>
            <ac:spMk id="35" creationId="{1D2B438D-2D88-465C-9B78-99C7DA17D0DE}"/>
          </ac:spMkLst>
        </pc:spChg>
        <pc:spChg chg="mod">
          <ac:chgData name="Jesse Alberts" userId="9a1c01ff602f520d" providerId="LiveId" clId="{77B343B7-8170-4C8E-AC4A-4A426E6BA15F}" dt="2021-08-31T17:14:53.116" v="7501" actId="1582"/>
          <ac:spMkLst>
            <pc:docMk/>
            <pc:sldMk cId="768966189" sldId="259"/>
            <ac:spMk id="36" creationId="{1E92DF00-0B4B-4860-B3DA-D08C07187B83}"/>
          </ac:spMkLst>
        </pc:spChg>
        <pc:spChg chg="mod">
          <ac:chgData name="Jesse Alberts" userId="9a1c01ff602f520d" providerId="LiveId" clId="{77B343B7-8170-4C8E-AC4A-4A426E6BA15F}" dt="2021-08-31T17:16:02.711" v="7510" actId="692"/>
          <ac:spMkLst>
            <pc:docMk/>
            <pc:sldMk cId="768966189" sldId="259"/>
            <ac:spMk id="38" creationId="{3ED65395-7370-4945-9B43-C8C9785928D2}"/>
          </ac:spMkLst>
        </pc:spChg>
        <pc:spChg chg="mod">
          <ac:chgData name="Jesse Alberts" userId="9a1c01ff602f520d" providerId="LiveId" clId="{77B343B7-8170-4C8E-AC4A-4A426E6BA15F}" dt="2021-08-31T17:14:53.116" v="7501" actId="1582"/>
          <ac:spMkLst>
            <pc:docMk/>
            <pc:sldMk cId="768966189" sldId="259"/>
            <ac:spMk id="39" creationId="{3FAE3B25-595E-4E04-819B-18AA0DA4D63B}"/>
          </ac:spMkLst>
        </pc:spChg>
        <pc:spChg chg="mod">
          <ac:chgData name="Jesse Alberts" userId="9a1c01ff602f520d" providerId="LiveId" clId="{77B343B7-8170-4C8E-AC4A-4A426E6BA15F}" dt="2021-08-31T17:15:55.811" v="7508" actId="692"/>
          <ac:spMkLst>
            <pc:docMk/>
            <pc:sldMk cId="768966189" sldId="259"/>
            <ac:spMk id="41" creationId="{CB70498E-BF61-489D-AA24-9111A0B9D348}"/>
          </ac:spMkLst>
        </pc:spChg>
        <pc:spChg chg="mod">
          <ac:chgData name="Jesse Alberts" userId="9a1c01ff602f520d" providerId="LiveId" clId="{77B343B7-8170-4C8E-AC4A-4A426E6BA15F}" dt="2021-08-31T17:14:53.116" v="7501" actId="1582"/>
          <ac:spMkLst>
            <pc:docMk/>
            <pc:sldMk cId="768966189" sldId="259"/>
            <ac:spMk id="42" creationId="{5CB5D1E9-376C-4CD4-8473-FDE4F1C1993C}"/>
          </ac:spMkLst>
        </pc:spChg>
        <pc:spChg chg="mod">
          <ac:chgData name="Jesse Alberts" userId="9a1c01ff602f520d" providerId="LiveId" clId="{77B343B7-8170-4C8E-AC4A-4A426E6BA15F}" dt="2021-08-31T17:15:47.835" v="7507" actId="692"/>
          <ac:spMkLst>
            <pc:docMk/>
            <pc:sldMk cId="768966189" sldId="259"/>
            <ac:spMk id="44" creationId="{6E314696-ABF1-4EE7-8FB5-AC3716DE37FE}"/>
          </ac:spMkLst>
        </pc:spChg>
        <pc:spChg chg="mod">
          <ac:chgData name="Jesse Alberts" userId="9a1c01ff602f520d" providerId="LiveId" clId="{77B343B7-8170-4C8E-AC4A-4A426E6BA15F}" dt="2021-08-31T17:14:53.116" v="7501" actId="1582"/>
          <ac:spMkLst>
            <pc:docMk/>
            <pc:sldMk cId="768966189" sldId="259"/>
            <ac:spMk id="45" creationId="{F224F27B-EA42-4314-B0D9-DF74A6DA574F}"/>
          </ac:spMkLst>
        </pc:spChg>
        <pc:spChg chg="mod">
          <ac:chgData name="Jesse Alberts" userId="9a1c01ff602f520d" providerId="LiveId" clId="{77B343B7-8170-4C8E-AC4A-4A426E6BA15F}" dt="2021-08-31T17:15:42.093" v="7505" actId="692"/>
          <ac:spMkLst>
            <pc:docMk/>
            <pc:sldMk cId="768966189" sldId="259"/>
            <ac:spMk id="47" creationId="{F2300218-FCE1-43DD-A92D-8E401509F3EA}"/>
          </ac:spMkLst>
        </pc:spChg>
        <pc:spChg chg="mod">
          <ac:chgData name="Jesse Alberts" userId="9a1c01ff602f520d" providerId="LiveId" clId="{77B343B7-8170-4C8E-AC4A-4A426E6BA15F}" dt="2021-08-31T17:14:53.116" v="7501" actId="1582"/>
          <ac:spMkLst>
            <pc:docMk/>
            <pc:sldMk cId="768966189" sldId="259"/>
            <ac:spMk id="48" creationId="{AAE95FEA-AD1C-43E0-AFFB-4FC9C0874898}"/>
          </ac:spMkLst>
        </pc:spChg>
        <pc:spChg chg="mod">
          <ac:chgData name="Jesse Alberts" userId="9a1c01ff602f520d" providerId="LiveId" clId="{77B343B7-8170-4C8E-AC4A-4A426E6BA15F}" dt="2021-08-31T17:15:35.011" v="7504" actId="692"/>
          <ac:spMkLst>
            <pc:docMk/>
            <pc:sldMk cId="768966189" sldId="259"/>
            <ac:spMk id="50" creationId="{4436510A-12E0-4956-9628-12482087D90D}"/>
          </ac:spMkLst>
        </pc:spChg>
        <pc:spChg chg="mod">
          <ac:chgData name="Jesse Alberts" userId="9a1c01ff602f520d" providerId="LiveId" clId="{77B343B7-8170-4C8E-AC4A-4A426E6BA15F}" dt="2021-08-31T17:14:53.116" v="7501" actId="1582"/>
          <ac:spMkLst>
            <pc:docMk/>
            <pc:sldMk cId="768966189" sldId="259"/>
            <ac:spMk id="51" creationId="{004958E5-A8CE-461B-B2DF-E2EA8FD11E07}"/>
          </ac:spMkLst>
        </pc:spChg>
        <pc:spChg chg="mod">
          <ac:chgData name="Jesse Alberts" userId="9a1c01ff602f520d" providerId="LiveId" clId="{77B343B7-8170-4C8E-AC4A-4A426E6BA15F}" dt="2021-08-31T17:15:19.100" v="7503" actId="692"/>
          <ac:spMkLst>
            <pc:docMk/>
            <pc:sldMk cId="768966189" sldId="259"/>
            <ac:spMk id="53" creationId="{599D2195-7F4C-410C-B076-3F4E8FA0D47B}"/>
          </ac:spMkLst>
        </pc:spChg>
        <pc:spChg chg="mod">
          <ac:chgData name="Jesse Alberts" userId="9a1c01ff602f520d" providerId="LiveId" clId="{77B343B7-8170-4C8E-AC4A-4A426E6BA15F}" dt="2021-08-31T17:14:53.116" v="7501" actId="1582"/>
          <ac:spMkLst>
            <pc:docMk/>
            <pc:sldMk cId="768966189" sldId="259"/>
            <ac:spMk id="54" creationId="{2D2318A9-0EF0-4562-90FF-696EAADB3CF2}"/>
          </ac:spMkLst>
        </pc:spChg>
        <pc:spChg chg="del mod">
          <ac:chgData name="Jesse Alberts" userId="9a1c01ff602f520d" providerId="LiveId" clId="{77B343B7-8170-4C8E-AC4A-4A426E6BA15F}" dt="2021-08-31T18:36:44.747" v="12658" actId="21"/>
          <ac:spMkLst>
            <pc:docMk/>
            <pc:sldMk cId="768966189" sldId="259"/>
            <ac:spMk id="57" creationId="{6BB04E46-DE4A-4F0F-8CF9-9ECE114CF792}"/>
          </ac:spMkLst>
        </pc:spChg>
        <pc:spChg chg="del mod">
          <ac:chgData name="Jesse Alberts" userId="9a1c01ff602f520d" providerId="LiveId" clId="{77B343B7-8170-4C8E-AC4A-4A426E6BA15F}" dt="2021-08-31T18:36:44.747" v="12658" actId="21"/>
          <ac:spMkLst>
            <pc:docMk/>
            <pc:sldMk cId="768966189" sldId="259"/>
            <ac:spMk id="58" creationId="{1494CF6A-F5BA-493C-AC76-BD936EF21227}"/>
          </ac:spMkLst>
        </pc:spChg>
        <pc:spChg chg="mod">
          <ac:chgData name="Jesse Alberts" userId="9a1c01ff602f520d" providerId="LiveId" clId="{77B343B7-8170-4C8E-AC4A-4A426E6BA15F}" dt="2021-08-31T15:17:45.786" v="7194"/>
          <ac:spMkLst>
            <pc:docMk/>
            <pc:sldMk cId="768966189" sldId="259"/>
            <ac:spMk id="59" creationId="{83C3B394-2E71-4E15-BD96-8007122EB8EE}"/>
          </ac:spMkLst>
        </pc:spChg>
        <pc:spChg chg="mod">
          <ac:chgData name="Jesse Alberts" userId="9a1c01ff602f520d" providerId="LiveId" clId="{77B343B7-8170-4C8E-AC4A-4A426E6BA15F}" dt="2021-08-31T15:17:45.786" v="7194"/>
          <ac:spMkLst>
            <pc:docMk/>
            <pc:sldMk cId="768966189" sldId="259"/>
            <ac:spMk id="62" creationId="{AA609AF0-E7C8-4A60-ABCC-63B4F60DE117}"/>
          </ac:spMkLst>
        </pc:spChg>
        <pc:spChg chg="mod">
          <ac:chgData name="Jesse Alberts" userId="9a1c01ff602f520d" providerId="LiveId" clId="{77B343B7-8170-4C8E-AC4A-4A426E6BA15F}" dt="2021-08-31T15:17:45.786" v="7194"/>
          <ac:spMkLst>
            <pc:docMk/>
            <pc:sldMk cId="768966189" sldId="259"/>
            <ac:spMk id="63" creationId="{AE1B4324-755D-4ED7-89C4-5B1BD8A938A1}"/>
          </ac:spMkLst>
        </pc:spChg>
        <pc:spChg chg="mod">
          <ac:chgData name="Jesse Alberts" userId="9a1c01ff602f520d" providerId="LiveId" clId="{77B343B7-8170-4C8E-AC4A-4A426E6BA15F}" dt="2021-08-31T15:17:45.786" v="7194"/>
          <ac:spMkLst>
            <pc:docMk/>
            <pc:sldMk cId="768966189" sldId="259"/>
            <ac:spMk id="64" creationId="{ADAC6B1F-2BFE-46A7-AF40-79884833299A}"/>
          </ac:spMkLst>
        </pc:spChg>
        <pc:spChg chg="mod">
          <ac:chgData name="Jesse Alberts" userId="9a1c01ff602f520d" providerId="LiveId" clId="{77B343B7-8170-4C8E-AC4A-4A426E6BA15F}" dt="2021-08-31T15:17:45.786" v="7194"/>
          <ac:spMkLst>
            <pc:docMk/>
            <pc:sldMk cId="768966189" sldId="259"/>
            <ac:spMk id="65" creationId="{E02721DD-3036-40DB-A054-849EE8202C90}"/>
          </ac:spMkLst>
        </pc:spChg>
        <pc:spChg chg="mod">
          <ac:chgData name="Jesse Alberts" userId="9a1c01ff602f520d" providerId="LiveId" clId="{77B343B7-8170-4C8E-AC4A-4A426E6BA15F}" dt="2021-08-31T15:17:45.786" v="7194"/>
          <ac:spMkLst>
            <pc:docMk/>
            <pc:sldMk cId="768966189" sldId="259"/>
            <ac:spMk id="66" creationId="{2BE93A2B-7A6C-467F-8869-F82232D210F8}"/>
          </ac:spMkLst>
        </pc:spChg>
        <pc:spChg chg="mod">
          <ac:chgData name="Jesse Alberts" userId="9a1c01ff602f520d" providerId="LiveId" clId="{77B343B7-8170-4C8E-AC4A-4A426E6BA15F}" dt="2021-08-31T17:16:39.271" v="7516"/>
          <ac:spMkLst>
            <pc:docMk/>
            <pc:sldMk cId="768966189" sldId="259"/>
            <ac:spMk id="67" creationId="{0E857378-BA62-4B23-86B1-AB4CD5E282B3}"/>
          </ac:spMkLst>
        </pc:spChg>
        <pc:spChg chg="add del mod">
          <ac:chgData name="Jesse Alberts" userId="9a1c01ff602f520d" providerId="LiveId" clId="{77B343B7-8170-4C8E-AC4A-4A426E6BA15F}" dt="2021-09-02T14:52:40.445" v="35097"/>
          <ac:spMkLst>
            <pc:docMk/>
            <pc:sldMk cId="768966189" sldId="259"/>
            <ac:spMk id="67" creationId="{37BE6109-6B19-41D5-888F-633B881F0395}"/>
          </ac:spMkLst>
        </pc:spChg>
        <pc:spChg chg="del">
          <ac:chgData name="Jesse Alberts" userId="9a1c01ff602f520d" providerId="LiveId" clId="{77B343B7-8170-4C8E-AC4A-4A426E6BA15F}" dt="2021-08-31T14:45:57.814" v="5912" actId="478"/>
          <ac:spMkLst>
            <pc:docMk/>
            <pc:sldMk cId="768966189" sldId="259"/>
            <ac:spMk id="67" creationId="{B98C3C76-A38A-4F5F-909C-9880D9B9B83F}"/>
          </ac:spMkLst>
        </pc:spChg>
        <pc:spChg chg="mod">
          <ac:chgData name="Jesse Alberts" userId="9a1c01ff602f520d" providerId="LiveId" clId="{77B343B7-8170-4C8E-AC4A-4A426E6BA15F}" dt="2021-08-31T15:17:45.786" v="7194"/>
          <ac:spMkLst>
            <pc:docMk/>
            <pc:sldMk cId="768966189" sldId="259"/>
            <ac:spMk id="68" creationId="{F7E5E78E-E3D2-48E9-ADD9-FF6EC52884CA}"/>
          </ac:spMkLst>
        </pc:spChg>
        <pc:spChg chg="mod">
          <ac:chgData name="Jesse Alberts" userId="9a1c01ff602f520d" providerId="LiveId" clId="{77B343B7-8170-4C8E-AC4A-4A426E6BA15F}" dt="2021-08-31T15:17:45.786" v="7194"/>
          <ac:spMkLst>
            <pc:docMk/>
            <pc:sldMk cId="768966189" sldId="259"/>
            <ac:spMk id="69" creationId="{D9403295-555D-42F6-86EF-E3EF45A2F4EA}"/>
          </ac:spMkLst>
        </pc:spChg>
        <pc:spChg chg="mod">
          <ac:chgData name="Jesse Alberts" userId="9a1c01ff602f520d" providerId="LiveId" clId="{77B343B7-8170-4C8E-AC4A-4A426E6BA15F}" dt="2021-08-31T15:17:45.786" v="7194"/>
          <ac:spMkLst>
            <pc:docMk/>
            <pc:sldMk cId="768966189" sldId="259"/>
            <ac:spMk id="70" creationId="{1837C527-D3C4-4AF9-80F4-18308FCBE21D}"/>
          </ac:spMkLst>
        </pc:spChg>
        <pc:spChg chg="mod">
          <ac:chgData name="Jesse Alberts" userId="9a1c01ff602f520d" providerId="LiveId" clId="{77B343B7-8170-4C8E-AC4A-4A426E6BA15F}" dt="2021-08-31T15:17:45.786" v="7194"/>
          <ac:spMkLst>
            <pc:docMk/>
            <pc:sldMk cId="768966189" sldId="259"/>
            <ac:spMk id="71" creationId="{AF115C91-7848-4A90-8647-363BFD9F3977}"/>
          </ac:spMkLst>
        </pc:spChg>
        <pc:spChg chg="add mod">
          <ac:chgData name="Jesse Alberts" userId="9a1c01ff602f520d" providerId="LiveId" clId="{77B343B7-8170-4C8E-AC4A-4A426E6BA15F}" dt="2021-08-31T15:30:29.516" v="7302" actId="164"/>
          <ac:spMkLst>
            <pc:docMk/>
            <pc:sldMk cId="768966189" sldId="259"/>
            <ac:spMk id="72" creationId="{6212985E-76C4-48D8-B98F-EC16F850238C}"/>
          </ac:spMkLst>
        </pc:spChg>
        <pc:spChg chg="add mod">
          <ac:chgData name="Jesse Alberts" userId="9a1c01ff602f520d" providerId="LiveId" clId="{77B343B7-8170-4C8E-AC4A-4A426E6BA15F}" dt="2021-08-31T15:33:00.261" v="7357" actId="207"/>
          <ac:spMkLst>
            <pc:docMk/>
            <pc:sldMk cId="768966189" sldId="259"/>
            <ac:spMk id="73" creationId="{5CB61526-E697-4760-B4FE-8A9549C3CA95}"/>
          </ac:spMkLst>
        </pc:spChg>
        <pc:spChg chg="mod">
          <ac:chgData name="Jesse Alberts" userId="9a1c01ff602f520d" providerId="LiveId" clId="{77B343B7-8170-4C8E-AC4A-4A426E6BA15F}" dt="2021-08-31T17:16:39.271" v="7516"/>
          <ac:spMkLst>
            <pc:docMk/>
            <pc:sldMk cId="768966189" sldId="259"/>
            <ac:spMk id="74" creationId="{4A7A3EEC-D238-4D87-AA96-FB92ACF14714}"/>
          </ac:spMkLst>
        </pc:spChg>
        <pc:spChg chg="add del mod">
          <ac:chgData name="Jesse Alberts" userId="9a1c01ff602f520d" providerId="LiveId" clId="{77B343B7-8170-4C8E-AC4A-4A426E6BA15F}" dt="2021-09-02T14:52:44.828" v="35099"/>
          <ac:spMkLst>
            <pc:docMk/>
            <pc:sldMk cId="768966189" sldId="259"/>
            <ac:spMk id="74" creationId="{771E9CB3-F338-4FF0-83F9-B24577545FB0}"/>
          </ac:spMkLst>
        </pc:spChg>
        <pc:spChg chg="add mod">
          <ac:chgData name="Jesse Alberts" userId="9a1c01ff602f520d" providerId="LiveId" clId="{77B343B7-8170-4C8E-AC4A-4A426E6BA15F}" dt="2021-09-01T10:48:39.022" v="21362"/>
          <ac:spMkLst>
            <pc:docMk/>
            <pc:sldMk cId="768966189" sldId="259"/>
            <ac:spMk id="75" creationId="{797F6C9B-F77A-493E-97E5-D041489EA540}"/>
          </ac:spMkLst>
        </pc:spChg>
        <pc:spChg chg="mod">
          <ac:chgData name="Jesse Alberts" userId="9a1c01ff602f520d" providerId="LiveId" clId="{77B343B7-8170-4C8E-AC4A-4A426E6BA15F}" dt="2021-08-31T18:36:19.545" v="12652"/>
          <ac:spMkLst>
            <pc:docMk/>
            <pc:sldMk cId="768966189" sldId="259"/>
            <ac:spMk id="76" creationId="{E7A56EEA-68E2-4753-AC0E-20821E421F0A}"/>
          </ac:spMkLst>
        </pc:spChg>
        <pc:spChg chg="add mod ord">
          <ac:chgData name="Jesse Alberts" userId="9a1c01ff602f520d" providerId="LiveId" clId="{77B343B7-8170-4C8E-AC4A-4A426E6BA15F}" dt="2021-09-02T15:33:03.355" v="35569" actId="14100"/>
          <ac:spMkLst>
            <pc:docMk/>
            <pc:sldMk cId="768966189" sldId="259"/>
            <ac:spMk id="76" creationId="{EBAFBFE2-CBD2-49CE-80DB-2A3DF7FA2088}"/>
          </ac:spMkLst>
        </pc:spChg>
        <pc:spChg chg="mod">
          <ac:chgData name="Jesse Alberts" userId="9a1c01ff602f520d" providerId="LiveId" clId="{77B343B7-8170-4C8E-AC4A-4A426E6BA15F}" dt="2021-08-31T18:36:19.545" v="12652"/>
          <ac:spMkLst>
            <pc:docMk/>
            <pc:sldMk cId="768966189" sldId="259"/>
            <ac:spMk id="77" creationId="{900A1261-86A7-4EE2-A799-919873C3B3DB}"/>
          </ac:spMkLst>
        </pc:spChg>
        <pc:spChg chg="mod">
          <ac:chgData name="Jesse Alberts" userId="9a1c01ff602f520d" providerId="LiveId" clId="{77B343B7-8170-4C8E-AC4A-4A426E6BA15F}" dt="2021-08-31T18:36:19.545" v="12652"/>
          <ac:spMkLst>
            <pc:docMk/>
            <pc:sldMk cId="768966189" sldId="259"/>
            <ac:spMk id="78" creationId="{50D0FB55-B47A-48FB-96AD-43130E09E6A9}"/>
          </ac:spMkLst>
        </pc:spChg>
        <pc:spChg chg="mod">
          <ac:chgData name="Jesse Alberts" userId="9a1c01ff602f520d" providerId="LiveId" clId="{77B343B7-8170-4C8E-AC4A-4A426E6BA15F}" dt="2021-08-31T18:36:19.545" v="12652"/>
          <ac:spMkLst>
            <pc:docMk/>
            <pc:sldMk cId="768966189" sldId="259"/>
            <ac:spMk id="79" creationId="{7A390E9E-8640-42F6-9DBE-DBD59A080D6A}"/>
          </ac:spMkLst>
        </pc:spChg>
        <pc:spChg chg="mod">
          <ac:chgData name="Jesse Alberts" userId="9a1c01ff602f520d" providerId="LiveId" clId="{77B343B7-8170-4C8E-AC4A-4A426E6BA15F}" dt="2021-08-31T18:36:19.545" v="12652"/>
          <ac:spMkLst>
            <pc:docMk/>
            <pc:sldMk cId="768966189" sldId="259"/>
            <ac:spMk id="80" creationId="{010B29D4-1522-4600-B3FD-95CBB2E766D1}"/>
          </ac:spMkLst>
        </pc:spChg>
        <pc:spChg chg="mod">
          <ac:chgData name="Jesse Alberts" userId="9a1c01ff602f520d" providerId="LiveId" clId="{77B343B7-8170-4C8E-AC4A-4A426E6BA15F}" dt="2021-08-31T18:36:19.545" v="12652"/>
          <ac:spMkLst>
            <pc:docMk/>
            <pc:sldMk cId="768966189" sldId="259"/>
            <ac:spMk id="81" creationId="{D82BBFF5-3F0E-4EB3-97AD-635EDCA4E15F}"/>
          </ac:spMkLst>
        </pc:spChg>
        <pc:spChg chg="mod">
          <ac:chgData name="Jesse Alberts" userId="9a1c01ff602f520d" providerId="LiveId" clId="{77B343B7-8170-4C8E-AC4A-4A426E6BA15F}" dt="2021-08-31T18:36:19.545" v="12652"/>
          <ac:spMkLst>
            <pc:docMk/>
            <pc:sldMk cId="768966189" sldId="259"/>
            <ac:spMk id="82" creationId="{02BBEA22-C4B9-44C4-8771-C0018F12224A}"/>
          </ac:spMkLst>
        </pc:spChg>
        <pc:spChg chg="mod">
          <ac:chgData name="Jesse Alberts" userId="9a1c01ff602f520d" providerId="LiveId" clId="{77B343B7-8170-4C8E-AC4A-4A426E6BA15F}" dt="2021-08-31T18:36:33.794" v="12654"/>
          <ac:spMkLst>
            <pc:docMk/>
            <pc:sldMk cId="768966189" sldId="259"/>
            <ac:spMk id="84" creationId="{C9CF26A9-079E-45D8-B602-B8C3F6668EF7}"/>
          </ac:spMkLst>
        </pc:spChg>
        <pc:spChg chg="mod">
          <ac:chgData name="Jesse Alberts" userId="9a1c01ff602f520d" providerId="LiveId" clId="{77B343B7-8170-4C8E-AC4A-4A426E6BA15F}" dt="2021-08-31T18:36:33.794" v="12654"/>
          <ac:spMkLst>
            <pc:docMk/>
            <pc:sldMk cId="768966189" sldId="259"/>
            <ac:spMk id="85" creationId="{9022469B-4947-4893-9879-42E839940AC8}"/>
          </ac:spMkLst>
        </pc:spChg>
        <pc:spChg chg="mod">
          <ac:chgData name="Jesse Alberts" userId="9a1c01ff602f520d" providerId="LiveId" clId="{77B343B7-8170-4C8E-AC4A-4A426E6BA15F}" dt="2021-08-31T18:36:33.794" v="12654"/>
          <ac:spMkLst>
            <pc:docMk/>
            <pc:sldMk cId="768966189" sldId="259"/>
            <ac:spMk id="86" creationId="{0D475420-B234-4FAE-8FFC-7B38BB0CB3ED}"/>
          </ac:spMkLst>
        </pc:spChg>
        <pc:spChg chg="mod">
          <ac:chgData name="Jesse Alberts" userId="9a1c01ff602f520d" providerId="LiveId" clId="{77B343B7-8170-4C8E-AC4A-4A426E6BA15F}" dt="2021-08-31T18:36:33.794" v="12654"/>
          <ac:spMkLst>
            <pc:docMk/>
            <pc:sldMk cId="768966189" sldId="259"/>
            <ac:spMk id="87" creationId="{60629907-C01B-4887-AA40-B5A350C7669F}"/>
          </ac:spMkLst>
        </pc:spChg>
        <pc:spChg chg="mod">
          <ac:chgData name="Jesse Alberts" userId="9a1c01ff602f520d" providerId="LiveId" clId="{77B343B7-8170-4C8E-AC4A-4A426E6BA15F}" dt="2021-08-31T18:36:33.794" v="12654"/>
          <ac:spMkLst>
            <pc:docMk/>
            <pc:sldMk cId="768966189" sldId="259"/>
            <ac:spMk id="88" creationId="{FC03ED27-45DB-471D-B030-EA04BB8B4E05}"/>
          </ac:spMkLst>
        </pc:spChg>
        <pc:spChg chg="mod">
          <ac:chgData name="Jesse Alberts" userId="9a1c01ff602f520d" providerId="LiveId" clId="{77B343B7-8170-4C8E-AC4A-4A426E6BA15F}" dt="2021-08-31T18:36:33.794" v="12654"/>
          <ac:spMkLst>
            <pc:docMk/>
            <pc:sldMk cId="768966189" sldId="259"/>
            <ac:spMk id="89" creationId="{5FED8E54-E963-45FE-BB47-F8F3367A723B}"/>
          </ac:spMkLst>
        </pc:spChg>
        <pc:spChg chg="mod">
          <ac:chgData name="Jesse Alberts" userId="9a1c01ff602f520d" providerId="LiveId" clId="{77B343B7-8170-4C8E-AC4A-4A426E6BA15F}" dt="2021-08-31T18:36:33.794" v="12654"/>
          <ac:spMkLst>
            <pc:docMk/>
            <pc:sldMk cId="768966189" sldId="259"/>
            <ac:spMk id="90" creationId="{EC2F4E29-E957-4BB2-A36C-1E5A411CD0F3}"/>
          </ac:spMkLst>
        </pc:spChg>
        <pc:spChg chg="mod">
          <ac:chgData name="Jesse Alberts" userId="9a1c01ff602f520d" providerId="LiveId" clId="{77B343B7-8170-4C8E-AC4A-4A426E6BA15F}" dt="2021-08-31T18:36:33.794" v="12654"/>
          <ac:spMkLst>
            <pc:docMk/>
            <pc:sldMk cId="768966189" sldId="259"/>
            <ac:spMk id="92" creationId="{885CFBF3-269C-4C1A-AB27-442E420B136B}"/>
          </ac:spMkLst>
        </pc:spChg>
        <pc:spChg chg="mod">
          <ac:chgData name="Jesse Alberts" userId="9a1c01ff602f520d" providerId="LiveId" clId="{77B343B7-8170-4C8E-AC4A-4A426E6BA15F}" dt="2021-08-31T18:36:33.794" v="12654"/>
          <ac:spMkLst>
            <pc:docMk/>
            <pc:sldMk cId="768966189" sldId="259"/>
            <ac:spMk id="93" creationId="{CB2D09F7-F56E-4585-BA41-1F247F27DE88}"/>
          </ac:spMkLst>
        </pc:spChg>
        <pc:spChg chg="mod">
          <ac:chgData name="Jesse Alberts" userId="9a1c01ff602f520d" providerId="LiveId" clId="{77B343B7-8170-4C8E-AC4A-4A426E6BA15F}" dt="2021-08-31T18:36:33.794" v="12654"/>
          <ac:spMkLst>
            <pc:docMk/>
            <pc:sldMk cId="768966189" sldId="259"/>
            <ac:spMk id="94" creationId="{424AFF26-0A14-4BAC-8A3A-3DDE5CF700BC}"/>
          </ac:spMkLst>
        </pc:spChg>
        <pc:spChg chg="mod">
          <ac:chgData name="Jesse Alberts" userId="9a1c01ff602f520d" providerId="LiveId" clId="{77B343B7-8170-4C8E-AC4A-4A426E6BA15F}" dt="2021-08-31T18:36:33.794" v="12654"/>
          <ac:spMkLst>
            <pc:docMk/>
            <pc:sldMk cId="768966189" sldId="259"/>
            <ac:spMk id="95" creationId="{6520B066-C872-410D-ADA7-D4C528BEDB46}"/>
          </ac:spMkLst>
        </pc:spChg>
        <pc:spChg chg="mod">
          <ac:chgData name="Jesse Alberts" userId="9a1c01ff602f520d" providerId="LiveId" clId="{77B343B7-8170-4C8E-AC4A-4A426E6BA15F}" dt="2021-08-31T18:36:33.794" v="12654"/>
          <ac:spMkLst>
            <pc:docMk/>
            <pc:sldMk cId="768966189" sldId="259"/>
            <ac:spMk id="96" creationId="{A5E5A782-C162-4662-8241-851E6C6C624A}"/>
          </ac:spMkLst>
        </pc:spChg>
        <pc:spChg chg="mod">
          <ac:chgData name="Jesse Alberts" userId="9a1c01ff602f520d" providerId="LiveId" clId="{77B343B7-8170-4C8E-AC4A-4A426E6BA15F}" dt="2021-08-31T18:36:33.794" v="12654"/>
          <ac:spMkLst>
            <pc:docMk/>
            <pc:sldMk cId="768966189" sldId="259"/>
            <ac:spMk id="97" creationId="{1ECBADCD-3D45-4F75-A11C-7B6FCE68BE2B}"/>
          </ac:spMkLst>
        </pc:spChg>
        <pc:spChg chg="mod">
          <ac:chgData name="Jesse Alberts" userId="9a1c01ff602f520d" providerId="LiveId" clId="{77B343B7-8170-4C8E-AC4A-4A426E6BA15F}" dt="2021-08-31T18:36:33.794" v="12654"/>
          <ac:spMkLst>
            <pc:docMk/>
            <pc:sldMk cId="768966189" sldId="259"/>
            <ac:spMk id="98" creationId="{36FA35E1-729F-4B11-8411-2FC501034630}"/>
          </ac:spMkLst>
        </pc:spChg>
        <pc:spChg chg="mod">
          <ac:chgData name="Jesse Alberts" userId="9a1c01ff602f520d" providerId="LiveId" clId="{77B343B7-8170-4C8E-AC4A-4A426E6BA15F}" dt="2021-08-31T18:36:39.003" v="12656"/>
          <ac:spMkLst>
            <pc:docMk/>
            <pc:sldMk cId="768966189" sldId="259"/>
            <ac:spMk id="100" creationId="{C6954B84-B900-43EA-9238-A2E1DFD32190}"/>
          </ac:spMkLst>
        </pc:spChg>
        <pc:spChg chg="mod">
          <ac:chgData name="Jesse Alberts" userId="9a1c01ff602f520d" providerId="LiveId" clId="{77B343B7-8170-4C8E-AC4A-4A426E6BA15F}" dt="2021-08-31T18:36:39.003" v="12656"/>
          <ac:spMkLst>
            <pc:docMk/>
            <pc:sldMk cId="768966189" sldId="259"/>
            <ac:spMk id="101" creationId="{F34225D3-D4B3-4A81-9F00-E84F6DFB2FCF}"/>
          </ac:spMkLst>
        </pc:spChg>
        <pc:spChg chg="mod">
          <ac:chgData name="Jesse Alberts" userId="9a1c01ff602f520d" providerId="LiveId" clId="{77B343B7-8170-4C8E-AC4A-4A426E6BA15F}" dt="2021-08-31T18:36:39.003" v="12656"/>
          <ac:spMkLst>
            <pc:docMk/>
            <pc:sldMk cId="768966189" sldId="259"/>
            <ac:spMk id="102" creationId="{2BA9CB7E-BC2E-4075-A6BD-02ECF20A47F1}"/>
          </ac:spMkLst>
        </pc:spChg>
        <pc:spChg chg="mod">
          <ac:chgData name="Jesse Alberts" userId="9a1c01ff602f520d" providerId="LiveId" clId="{77B343B7-8170-4C8E-AC4A-4A426E6BA15F}" dt="2021-08-31T15:17:44.535" v="7192" actId="164"/>
          <ac:spMkLst>
            <pc:docMk/>
            <pc:sldMk cId="768966189" sldId="259"/>
            <ac:spMk id="102" creationId="{94BFB9BF-75A3-4A20-9645-69CCA37EDBCB}"/>
          </ac:spMkLst>
        </pc:spChg>
        <pc:spChg chg="mod">
          <ac:chgData name="Jesse Alberts" userId="9a1c01ff602f520d" providerId="LiveId" clId="{77B343B7-8170-4C8E-AC4A-4A426E6BA15F}" dt="2021-08-31T18:36:39.003" v="12656"/>
          <ac:spMkLst>
            <pc:docMk/>
            <pc:sldMk cId="768966189" sldId="259"/>
            <ac:spMk id="103" creationId="{593970FC-A906-4628-AFD7-4662BA68B86E}"/>
          </ac:spMkLst>
        </pc:spChg>
        <pc:spChg chg="mod">
          <ac:chgData name="Jesse Alberts" userId="9a1c01ff602f520d" providerId="LiveId" clId="{77B343B7-8170-4C8E-AC4A-4A426E6BA15F}" dt="2021-08-31T18:36:39.003" v="12656"/>
          <ac:spMkLst>
            <pc:docMk/>
            <pc:sldMk cId="768966189" sldId="259"/>
            <ac:spMk id="104" creationId="{D462602F-52E9-4231-81F5-1EFD6F402029}"/>
          </ac:spMkLst>
        </pc:spChg>
        <pc:spChg chg="mod">
          <ac:chgData name="Jesse Alberts" userId="9a1c01ff602f520d" providerId="LiveId" clId="{77B343B7-8170-4C8E-AC4A-4A426E6BA15F}" dt="2021-08-31T18:36:39.003" v="12656"/>
          <ac:spMkLst>
            <pc:docMk/>
            <pc:sldMk cId="768966189" sldId="259"/>
            <ac:spMk id="105" creationId="{92A9151B-8464-48FC-B8B8-D8DD98BA9D12}"/>
          </ac:spMkLst>
        </pc:spChg>
        <pc:spChg chg="mod">
          <ac:chgData name="Jesse Alberts" userId="9a1c01ff602f520d" providerId="LiveId" clId="{77B343B7-8170-4C8E-AC4A-4A426E6BA15F}" dt="2021-08-31T18:36:39.003" v="12656"/>
          <ac:spMkLst>
            <pc:docMk/>
            <pc:sldMk cId="768966189" sldId="259"/>
            <ac:spMk id="106" creationId="{5B7CEB4D-4188-48EE-AEED-72239CD4666F}"/>
          </ac:spMkLst>
        </pc:spChg>
        <pc:spChg chg="mod">
          <ac:chgData name="Jesse Alberts" userId="9a1c01ff602f520d" providerId="LiveId" clId="{77B343B7-8170-4C8E-AC4A-4A426E6BA15F}" dt="2021-08-31T18:36:39.003" v="12656"/>
          <ac:spMkLst>
            <pc:docMk/>
            <pc:sldMk cId="768966189" sldId="259"/>
            <ac:spMk id="108" creationId="{915DF5D6-9A7E-4DB7-925B-B9D540CFE4F3}"/>
          </ac:spMkLst>
        </pc:spChg>
        <pc:spChg chg="mod">
          <ac:chgData name="Jesse Alberts" userId="9a1c01ff602f520d" providerId="LiveId" clId="{77B343B7-8170-4C8E-AC4A-4A426E6BA15F}" dt="2021-08-31T18:36:39.003" v="12656"/>
          <ac:spMkLst>
            <pc:docMk/>
            <pc:sldMk cId="768966189" sldId="259"/>
            <ac:spMk id="109" creationId="{DC3AC773-1E62-4C6B-B274-7BA4677C82E9}"/>
          </ac:spMkLst>
        </pc:spChg>
        <pc:spChg chg="mod">
          <ac:chgData name="Jesse Alberts" userId="9a1c01ff602f520d" providerId="LiveId" clId="{77B343B7-8170-4C8E-AC4A-4A426E6BA15F}" dt="2021-08-31T18:36:39.003" v="12656"/>
          <ac:spMkLst>
            <pc:docMk/>
            <pc:sldMk cId="768966189" sldId="259"/>
            <ac:spMk id="110" creationId="{255C0F9A-D782-4C35-AF1B-737C41890704}"/>
          </ac:spMkLst>
        </pc:spChg>
        <pc:spChg chg="mod">
          <ac:chgData name="Jesse Alberts" userId="9a1c01ff602f520d" providerId="LiveId" clId="{77B343B7-8170-4C8E-AC4A-4A426E6BA15F}" dt="2021-08-31T18:36:39.003" v="12656"/>
          <ac:spMkLst>
            <pc:docMk/>
            <pc:sldMk cId="768966189" sldId="259"/>
            <ac:spMk id="111" creationId="{C2ED1EEA-2FF9-4A68-AD75-27743DF125F3}"/>
          </ac:spMkLst>
        </pc:spChg>
        <pc:spChg chg="mod">
          <ac:chgData name="Jesse Alberts" userId="9a1c01ff602f520d" providerId="LiveId" clId="{77B343B7-8170-4C8E-AC4A-4A426E6BA15F}" dt="2021-08-31T18:36:39.003" v="12656"/>
          <ac:spMkLst>
            <pc:docMk/>
            <pc:sldMk cId="768966189" sldId="259"/>
            <ac:spMk id="112" creationId="{0F1B6CE2-6579-46B1-9A7A-ACC80390B5F4}"/>
          </ac:spMkLst>
        </pc:spChg>
        <pc:spChg chg="mod">
          <ac:chgData name="Jesse Alberts" userId="9a1c01ff602f520d" providerId="LiveId" clId="{77B343B7-8170-4C8E-AC4A-4A426E6BA15F}" dt="2021-08-31T18:36:39.003" v="12656"/>
          <ac:spMkLst>
            <pc:docMk/>
            <pc:sldMk cId="768966189" sldId="259"/>
            <ac:spMk id="113" creationId="{066CE8EA-8928-484F-8C5A-4C605C1DB79C}"/>
          </ac:spMkLst>
        </pc:spChg>
        <pc:spChg chg="mod">
          <ac:chgData name="Jesse Alberts" userId="9a1c01ff602f520d" providerId="LiveId" clId="{77B343B7-8170-4C8E-AC4A-4A426E6BA15F}" dt="2021-08-31T18:36:39.003" v="12656"/>
          <ac:spMkLst>
            <pc:docMk/>
            <pc:sldMk cId="768966189" sldId="259"/>
            <ac:spMk id="114" creationId="{A52A592A-5F81-41F8-AC2E-4753BF8F63C2}"/>
          </ac:spMkLst>
        </pc:spChg>
        <pc:spChg chg="add del mod">
          <ac:chgData name="Jesse Alberts" userId="9a1c01ff602f520d" providerId="LiveId" clId="{77B343B7-8170-4C8E-AC4A-4A426E6BA15F}" dt="2021-08-31T18:37:00.074" v="12665" actId="478"/>
          <ac:spMkLst>
            <pc:docMk/>
            <pc:sldMk cId="768966189" sldId="259"/>
            <ac:spMk id="115" creationId="{57EBE001-F998-4615-85B8-77BF222D03C7}"/>
          </ac:spMkLst>
        </pc:spChg>
        <pc:spChg chg="add del mod">
          <ac:chgData name="Jesse Alberts" userId="9a1c01ff602f520d" providerId="LiveId" clId="{77B343B7-8170-4C8E-AC4A-4A426E6BA15F}" dt="2021-08-31T18:37:00.074" v="12665" actId="478"/>
          <ac:spMkLst>
            <pc:docMk/>
            <pc:sldMk cId="768966189" sldId="259"/>
            <ac:spMk id="116" creationId="{CF81DF10-B78B-4898-8B68-0A41936205E8}"/>
          </ac:spMkLst>
        </pc:spChg>
        <pc:grpChg chg="add del mod">
          <ac:chgData name="Jesse Alberts" userId="9a1c01ff602f520d" providerId="LiveId" clId="{77B343B7-8170-4C8E-AC4A-4A426E6BA15F}" dt="2021-08-31T14:48:48.716" v="5936" actId="165"/>
          <ac:grpSpMkLst>
            <pc:docMk/>
            <pc:sldMk cId="768966189" sldId="259"/>
            <ac:grpSpMk id="4" creationId="{4A70635E-8D65-469E-921B-7DED7E9499BA}"/>
          </ac:grpSpMkLst>
        </pc:grpChg>
        <pc:grpChg chg="del">
          <ac:chgData name="Jesse Alberts" userId="9a1c01ff602f520d" providerId="LiveId" clId="{77B343B7-8170-4C8E-AC4A-4A426E6BA15F}" dt="2021-08-31T14:45:55.783" v="5910" actId="478"/>
          <ac:grpSpMkLst>
            <pc:docMk/>
            <pc:sldMk cId="768966189" sldId="259"/>
            <ac:grpSpMk id="5" creationId="{49ECA318-7CC4-4F31-B0B9-B3F437F2A00C}"/>
          </ac:grpSpMkLst>
        </pc:grpChg>
        <pc:grpChg chg="add mod ord">
          <ac:chgData name="Jesse Alberts" userId="9a1c01ff602f520d" providerId="LiveId" clId="{77B343B7-8170-4C8E-AC4A-4A426E6BA15F}" dt="2021-08-31T15:13:04.099" v="7170" actId="554"/>
          <ac:grpSpMkLst>
            <pc:docMk/>
            <pc:sldMk cId="768966189" sldId="259"/>
            <ac:grpSpMk id="7" creationId="{070F3D45-0E41-46B5-980C-882B6A3306E9}"/>
          </ac:grpSpMkLst>
        </pc:grpChg>
        <pc:grpChg chg="add del mod">
          <ac:chgData name="Jesse Alberts" userId="9a1c01ff602f520d" providerId="LiveId" clId="{77B343B7-8170-4C8E-AC4A-4A426E6BA15F}" dt="2021-08-31T15:17:45.456" v="7193" actId="21"/>
          <ac:grpSpMkLst>
            <pc:docMk/>
            <pc:sldMk cId="768966189" sldId="259"/>
            <ac:grpSpMk id="8" creationId="{1DA53933-C394-4078-81A2-9929420C0639}"/>
          </ac:grpSpMkLst>
        </pc:grpChg>
        <pc:grpChg chg="add mod">
          <ac:chgData name="Jesse Alberts" userId="9a1c01ff602f520d" providerId="LiveId" clId="{77B343B7-8170-4C8E-AC4A-4A426E6BA15F}" dt="2021-08-31T15:30:29.516" v="7302" actId="164"/>
          <ac:grpSpMkLst>
            <pc:docMk/>
            <pc:sldMk cId="768966189" sldId="259"/>
            <ac:grpSpMk id="10" creationId="{DF384043-0C06-4DB3-931B-1B7C8D63B194}"/>
          </ac:grpSpMkLst>
        </pc:grpChg>
        <pc:grpChg chg="add mod">
          <ac:chgData name="Jesse Alberts" userId="9a1c01ff602f520d" providerId="LiveId" clId="{77B343B7-8170-4C8E-AC4A-4A426E6BA15F}" dt="2021-08-31T15:13:04.099" v="7170" actId="554"/>
          <ac:grpSpMkLst>
            <pc:docMk/>
            <pc:sldMk cId="768966189" sldId="259"/>
            <ac:grpSpMk id="34" creationId="{E03D5DD4-2FC4-41D9-AE8E-60B2636CF854}"/>
          </ac:grpSpMkLst>
        </pc:grpChg>
        <pc:grpChg chg="add mod">
          <ac:chgData name="Jesse Alberts" userId="9a1c01ff602f520d" providerId="LiveId" clId="{77B343B7-8170-4C8E-AC4A-4A426E6BA15F}" dt="2021-08-31T15:13:04.099" v="7170" actId="554"/>
          <ac:grpSpMkLst>
            <pc:docMk/>
            <pc:sldMk cId="768966189" sldId="259"/>
            <ac:grpSpMk id="37" creationId="{A35F9D67-52E1-4D33-B215-9D69ADC230BA}"/>
          </ac:grpSpMkLst>
        </pc:grpChg>
        <pc:grpChg chg="add mod">
          <ac:chgData name="Jesse Alberts" userId="9a1c01ff602f520d" providerId="LiveId" clId="{77B343B7-8170-4C8E-AC4A-4A426E6BA15F}" dt="2021-08-31T15:13:04.099" v="7170" actId="554"/>
          <ac:grpSpMkLst>
            <pc:docMk/>
            <pc:sldMk cId="768966189" sldId="259"/>
            <ac:grpSpMk id="40" creationId="{4D7A6873-A44C-4A45-A5F7-70CBCF061689}"/>
          </ac:grpSpMkLst>
        </pc:grpChg>
        <pc:grpChg chg="add mod">
          <ac:chgData name="Jesse Alberts" userId="9a1c01ff602f520d" providerId="LiveId" clId="{77B343B7-8170-4C8E-AC4A-4A426E6BA15F}" dt="2021-08-31T15:13:04.099" v="7170" actId="554"/>
          <ac:grpSpMkLst>
            <pc:docMk/>
            <pc:sldMk cId="768966189" sldId="259"/>
            <ac:grpSpMk id="43" creationId="{7BFCEE60-333C-4434-BC88-21E7ED8D1925}"/>
          </ac:grpSpMkLst>
        </pc:grpChg>
        <pc:grpChg chg="add mod">
          <ac:chgData name="Jesse Alberts" userId="9a1c01ff602f520d" providerId="LiveId" clId="{77B343B7-8170-4C8E-AC4A-4A426E6BA15F}" dt="2021-08-31T15:13:04.099" v="7170" actId="554"/>
          <ac:grpSpMkLst>
            <pc:docMk/>
            <pc:sldMk cId="768966189" sldId="259"/>
            <ac:grpSpMk id="46" creationId="{9B45593F-04FC-4338-AC40-A455828F9E1B}"/>
          </ac:grpSpMkLst>
        </pc:grpChg>
        <pc:grpChg chg="add mod">
          <ac:chgData name="Jesse Alberts" userId="9a1c01ff602f520d" providerId="LiveId" clId="{77B343B7-8170-4C8E-AC4A-4A426E6BA15F}" dt="2021-08-31T15:13:04.099" v="7170" actId="554"/>
          <ac:grpSpMkLst>
            <pc:docMk/>
            <pc:sldMk cId="768966189" sldId="259"/>
            <ac:grpSpMk id="49" creationId="{B7477739-926A-42DD-9CF9-2912F1D47893}"/>
          </ac:grpSpMkLst>
        </pc:grpChg>
        <pc:grpChg chg="add mod">
          <ac:chgData name="Jesse Alberts" userId="9a1c01ff602f520d" providerId="LiveId" clId="{77B343B7-8170-4C8E-AC4A-4A426E6BA15F}" dt="2021-08-31T17:16:52.257" v="7518" actId="552"/>
          <ac:grpSpMkLst>
            <pc:docMk/>
            <pc:sldMk cId="768966189" sldId="259"/>
            <ac:grpSpMk id="52" creationId="{15FCF414-42AB-4763-9C91-B69557D38AE6}"/>
          </ac:grpSpMkLst>
        </pc:grpChg>
        <pc:grpChg chg="add del mod">
          <ac:chgData name="Jesse Alberts" userId="9a1c01ff602f520d" providerId="LiveId" clId="{77B343B7-8170-4C8E-AC4A-4A426E6BA15F}" dt="2021-09-01T14:08:55.111" v="32767" actId="21"/>
          <ac:grpSpMkLst>
            <pc:docMk/>
            <pc:sldMk cId="768966189" sldId="259"/>
            <ac:grpSpMk id="55" creationId="{175016BA-5A61-49D4-B030-703BE92F6BAF}"/>
          </ac:grpSpMkLst>
        </pc:grpChg>
        <pc:grpChg chg="add mod">
          <ac:chgData name="Jesse Alberts" userId="9a1c01ff602f520d" providerId="LiveId" clId="{77B343B7-8170-4C8E-AC4A-4A426E6BA15F}" dt="2021-08-31T15:17:45.786" v="7194"/>
          <ac:grpSpMkLst>
            <pc:docMk/>
            <pc:sldMk cId="768966189" sldId="259"/>
            <ac:grpSpMk id="56" creationId="{85CF30E6-34F0-4274-A4E6-03BF0FC0DC27}"/>
          </ac:grpSpMkLst>
        </pc:grpChg>
        <pc:grpChg chg="mod">
          <ac:chgData name="Jesse Alberts" userId="9a1c01ff602f520d" providerId="LiveId" clId="{77B343B7-8170-4C8E-AC4A-4A426E6BA15F}" dt="2021-08-31T15:17:45.786" v="7194"/>
          <ac:grpSpMkLst>
            <pc:docMk/>
            <pc:sldMk cId="768966189" sldId="259"/>
            <ac:grpSpMk id="60" creationId="{AB29014B-F18E-4069-831C-ADD46E40F9B0}"/>
          </ac:grpSpMkLst>
        </pc:grpChg>
        <pc:grpChg chg="mod">
          <ac:chgData name="Jesse Alberts" userId="9a1c01ff602f520d" providerId="LiveId" clId="{77B343B7-8170-4C8E-AC4A-4A426E6BA15F}" dt="2021-08-31T15:17:45.786" v="7194"/>
          <ac:grpSpMkLst>
            <pc:docMk/>
            <pc:sldMk cId="768966189" sldId="259"/>
            <ac:grpSpMk id="61" creationId="{CC122358-E6BB-4E6D-9976-8EC531D6DA46}"/>
          </ac:grpSpMkLst>
        </pc:grpChg>
        <pc:grpChg chg="add del mod">
          <ac:chgData name="Jesse Alberts" userId="9a1c01ff602f520d" providerId="LiveId" clId="{77B343B7-8170-4C8E-AC4A-4A426E6BA15F}" dt="2021-08-31T18:36:20.455" v="12653"/>
          <ac:grpSpMkLst>
            <pc:docMk/>
            <pc:sldMk cId="768966189" sldId="259"/>
            <ac:grpSpMk id="75" creationId="{1A8BCBBF-C717-46E9-A0CD-56EEC36B0233}"/>
          </ac:grpSpMkLst>
        </pc:grpChg>
        <pc:grpChg chg="add del mod">
          <ac:chgData name="Jesse Alberts" userId="9a1c01ff602f520d" providerId="LiveId" clId="{77B343B7-8170-4C8E-AC4A-4A426E6BA15F}" dt="2021-08-31T18:36:36.555" v="12655"/>
          <ac:grpSpMkLst>
            <pc:docMk/>
            <pc:sldMk cId="768966189" sldId="259"/>
            <ac:grpSpMk id="83" creationId="{F4CBFE3F-D1BF-485B-ADDE-491F76B6B081}"/>
          </ac:grpSpMkLst>
        </pc:grpChg>
        <pc:grpChg chg="del">
          <ac:chgData name="Jesse Alberts" userId="9a1c01ff602f520d" providerId="LiveId" clId="{77B343B7-8170-4C8E-AC4A-4A426E6BA15F}" dt="2021-08-31T14:45:56.859" v="5911" actId="478"/>
          <ac:grpSpMkLst>
            <pc:docMk/>
            <pc:sldMk cId="768966189" sldId="259"/>
            <ac:grpSpMk id="87" creationId="{DA27565C-6D7D-47E3-9F63-970B4565AFBF}"/>
          </ac:grpSpMkLst>
        </pc:grpChg>
        <pc:grpChg chg="add del mod">
          <ac:chgData name="Jesse Alberts" userId="9a1c01ff602f520d" providerId="LiveId" clId="{77B343B7-8170-4C8E-AC4A-4A426E6BA15F}" dt="2021-08-31T18:36:36.555" v="12655"/>
          <ac:grpSpMkLst>
            <pc:docMk/>
            <pc:sldMk cId="768966189" sldId="259"/>
            <ac:grpSpMk id="91" creationId="{592095A9-0571-421D-8597-DBE4FF1EAFDA}"/>
          </ac:grpSpMkLst>
        </pc:grpChg>
        <pc:grpChg chg="add mod ord">
          <ac:chgData name="Jesse Alberts" userId="9a1c01ff602f520d" providerId="LiveId" clId="{77B343B7-8170-4C8E-AC4A-4A426E6BA15F}" dt="2021-08-31T18:37:04.012" v="12668" actId="171"/>
          <ac:grpSpMkLst>
            <pc:docMk/>
            <pc:sldMk cId="768966189" sldId="259"/>
            <ac:grpSpMk id="99" creationId="{DBE8DECB-D945-4585-8CE6-63129AEF01F8}"/>
          </ac:grpSpMkLst>
        </pc:grpChg>
        <pc:grpChg chg="add del mod">
          <ac:chgData name="Jesse Alberts" userId="9a1c01ff602f520d" providerId="LiveId" clId="{77B343B7-8170-4C8E-AC4A-4A426E6BA15F}" dt="2021-08-31T15:17:44.535" v="7192" actId="164"/>
          <ac:grpSpMkLst>
            <pc:docMk/>
            <pc:sldMk cId="768966189" sldId="259"/>
            <ac:grpSpMk id="103" creationId="{8C238A86-7E5A-493C-9984-3D2799C2A698}"/>
          </ac:grpSpMkLst>
        </pc:grpChg>
        <pc:grpChg chg="add mod ord">
          <ac:chgData name="Jesse Alberts" userId="9a1c01ff602f520d" providerId="LiveId" clId="{77B343B7-8170-4C8E-AC4A-4A426E6BA15F}" dt="2021-08-31T18:37:04.012" v="12668" actId="171"/>
          <ac:grpSpMkLst>
            <pc:docMk/>
            <pc:sldMk cId="768966189" sldId="259"/>
            <ac:grpSpMk id="107" creationId="{31BC968B-9CC4-4FA8-94B1-806E02AD7A28}"/>
          </ac:grpSpMkLst>
        </pc:grpChg>
        <pc:grpChg chg="add del mod">
          <ac:chgData name="Jesse Alberts" userId="9a1c01ff602f520d" providerId="LiveId" clId="{77B343B7-8170-4C8E-AC4A-4A426E6BA15F}" dt="2021-08-31T15:17:44.535" v="7192" actId="164"/>
          <ac:grpSpMkLst>
            <pc:docMk/>
            <pc:sldMk cId="768966189" sldId="259"/>
            <ac:grpSpMk id="108" creationId="{383B8367-1792-4470-92CC-1DCB3E76484E}"/>
          </ac:grpSpMkLst>
        </pc:grpChg>
        <pc:picChg chg="add del mod modCrop">
          <ac:chgData name="Jesse Alberts" userId="9a1c01ff602f520d" providerId="LiveId" clId="{77B343B7-8170-4C8E-AC4A-4A426E6BA15F}" dt="2021-08-31T15:34:32.285" v="7369" actId="478"/>
          <ac:picMkLst>
            <pc:docMk/>
            <pc:sldMk cId="768966189" sldId="259"/>
            <ac:picMk id="12" creationId="{083A70B6-85F9-4A5E-8F89-6E5CCE8B242A}"/>
          </ac:picMkLst>
        </pc:picChg>
        <pc:picChg chg="add mod ord modVis modCrop">
          <ac:chgData name="Jesse Alberts" userId="9a1c01ff602f520d" providerId="LiveId" clId="{77B343B7-8170-4C8E-AC4A-4A426E6BA15F}" dt="2021-08-31T17:16:38.286" v="7515" actId="1076"/>
          <ac:picMkLst>
            <pc:docMk/>
            <pc:sldMk cId="768966189" sldId="259"/>
            <ac:picMk id="14" creationId="{D79900E5-4C62-4B74-BB17-EA61A771BA8E}"/>
          </ac:picMkLst>
        </pc:picChg>
      </pc:sldChg>
      <pc:sldChg chg="addSp delSp modSp add mod modTransition delAnim modAnim addCm delCm">
        <pc:chgData name="Jesse Alberts" userId="9a1c01ff602f520d" providerId="LiveId" clId="{77B343B7-8170-4C8E-AC4A-4A426E6BA15F}" dt="2021-09-16T11:05:40.326" v="36843" actId="1036"/>
        <pc:sldMkLst>
          <pc:docMk/>
          <pc:sldMk cId="1048551621" sldId="260"/>
        </pc:sldMkLst>
        <pc:spChg chg="add del mod ord">
          <ac:chgData name="Jesse Alberts" userId="9a1c01ff602f520d" providerId="LiveId" clId="{77B343B7-8170-4C8E-AC4A-4A426E6BA15F}" dt="2021-09-01T11:07:47.383" v="22490" actId="207"/>
          <ac:spMkLst>
            <pc:docMk/>
            <pc:sldMk cId="1048551621" sldId="260"/>
            <ac:spMk id="2" creationId="{B07B7C1C-A77C-42BF-B87B-CEE39FA01B9C}"/>
          </ac:spMkLst>
        </pc:spChg>
        <pc:spChg chg="add del mod">
          <ac:chgData name="Jesse Alberts" userId="9a1c01ff602f520d" providerId="LiveId" clId="{77B343B7-8170-4C8E-AC4A-4A426E6BA15F}" dt="2021-08-31T17:19:19.727" v="7542" actId="478"/>
          <ac:spMkLst>
            <pc:docMk/>
            <pc:sldMk cId="1048551621" sldId="260"/>
            <ac:spMk id="2" creationId="{EEBEEE6C-9DA9-4E40-B1F5-749BC8229E7E}"/>
          </ac:spMkLst>
        </pc:spChg>
        <pc:spChg chg="add del mod">
          <ac:chgData name="Jesse Alberts" userId="9a1c01ff602f520d" providerId="LiveId" clId="{77B343B7-8170-4C8E-AC4A-4A426E6BA15F}" dt="2021-08-31T17:19:05.887" v="7539" actId="478"/>
          <ac:spMkLst>
            <pc:docMk/>
            <pc:sldMk cId="1048551621" sldId="260"/>
            <ac:spMk id="3" creationId="{5429BD88-7064-4E68-A006-28738EA94765}"/>
          </ac:spMkLst>
        </pc:spChg>
        <pc:spChg chg="add mod">
          <ac:chgData name="Jesse Alberts" userId="9a1c01ff602f520d" providerId="LiveId" clId="{77B343B7-8170-4C8E-AC4A-4A426E6BA15F}" dt="2021-09-01T10:48:23.283" v="21359" actId="207"/>
          <ac:spMkLst>
            <pc:docMk/>
            <pc:sldMk cId="1048551621" sldId="260"/>
            <ac:spMk id="3" creationId="{D2F665B5-8E0E-4F30-8E0D-5B00EEB20178}"/>
          </ac:spMkLst>
        </pc:spChg>
        <pc:spChg chg="add del">
          <ac:chgData name="Jesse Alberts" userId="9a1c01ff602f520d" providerId="LiveId" clId="{77B343B7-8170-4C8E-AC4A-4A426E6BA15F}" dt="2021-08-31T17:19:17.090" v="7541" actId="11529"/>
          <ac:spMkLst>
            <pc:docMk/>
            <pc:sldMk cId="1048551621" sldId="260"/>
            <ac:spMk id="4" creationId="{F4FCE3DB-A0EE-4ED0-93DB-3226F10E8214}"/>
          </ac:spMkLst>
        </pc:spChg>
        <pc:spChg chg="add del mod">
          <ac:chgData name="Jesse Alberts" userId="9a1c01ff602f520d" providerId="LiveId" clId="{77B343B7-8170-4C8E-AC4A-4A426E6BA15F}" dt="2021-08-31T17:20:11.593" v="7547" actId="478"/>
          <ac:spMkLst>
            <pc:docMk/>
            <pc:sldMk cId="1048551621" sldId="260"/>
            <ac:spMk id="5" creationId="{C2036675-4D78-46B9-B947-321CB80DA4B0}"/>
          </ac:spMkLst>
        </pc:spChg>
        <pc:spChg chg="add del">
          <ac:chgData name="Jesse Alberts" userId="9a1c01ff602f520d" providerId="LiveId" clId="{77B343B7-8170-4C8E-AC4A-4A426E6BA15F}" dt="2021-08-31T17:20:10.682" v="7546" actId="21"/>
          <ac:spMkLst>
            <pc:docMk/>
            <pc:sldMk cId="1048551621" sldId="260"/>
            <ac:spMk id="8" creationId="{9AA8095B-4666-481C-9C0F-5E20FF2C424D}"/>
          </ac:spMkLst>
        </pc:spChg>
        <pc:spChg chg="add mod ord modVis">
          <ac:chgData name="Jesse Alberts" userId="9a1c01ff602f520d" providerId="LiveId" clId="{77B343B7-8170-4C8E-AC4A-4A426E6BA15F}" dt="2021-09-02T08:32:28.402" v="34101" actId="1076"/>
          <ac:spMkLst>
            <pc:docMk/>
            <pc:sldMk cId="1048551621" sldId="260"/>
            <ac:spMk id="8" creationId="{E3F5E808-06A8-4C2F-AA90-0C105279E221}"/>
          </ac:spMkLst>
        </pc:spChg>
        <pc:spChg chg="add del mod ord">
          <ac:chgData name="Jesse Alberts" userId="9a1c01ff602f520d" providerId="LiveId" clId="{77B343B7-8170-4C8E-AC4A-4A426E6BA15F}" dt="2021-08-31T17:53:39.572" v="9797" actId="21"/>
          <ac:spMkLst>
            <pc:docMk/>
            <pc:sldMk cId="1048551621" sldId="260"/>
            <ac:spMk id="11" creationId="{05053A67-89AF-498D-97F1-5F10110F245C}"/>
          </ac:spMkLst>
        </pc:spChg>
        <pc:spChg chg="add mod ord topLvl">
          <ac:chgData name="Jesse Alberts" userId="9a1c01ff602f520d" providerId="LiveId" clId="{77B343B7-8170-4C8E-AC4A-4A426E6BA15F}" dt="2021-08-31T17:56:45.536" v="10179" actId="164"/>
          <ac:spMkLst>
            <pc:docMk/>
            <pc:sldMk cId="1048551621" sldId="260"/>
            <ac:spMk id="12" creationId="{157DA652-D1C2-49F0-8E71-4DB4BA2155A1}"/>
          </ac:spMkLst>
        </pc:spChg>
        <pc:spChg chg="add mod topLvl">
          <ac:chgData name="Jesse Alberts" userId="9a1c01ff602f520d" providerId="LiveId" clId="{77B343B7-8170-4C8E-AC4A-4A426E6BA15F}" dt="2021-08-31T17:56:45.536" v="10179" actId="164"/>
          <ac:spMkLst>
            <pc:docMk/>
            <pc:sldMk cId="1048551621" sldId="260"/>
            <ac:spMk id="13" creationId="{431AFC2C-E7F4-4B7F-9469-654B8EDEB581}"/>
          </ac:spMkLst>
        </pc:spChg>
        <pc:spChg chg="add del">
          <ac:chgData name="Jesse Alberts" userId="9a1c01ff602f520d" providerId="LiveId" clId="{77B343B7-8170-4C8E-AC4A-4A426E6BA15F}" dt="2021-08-31T17:33:43.534" v="7859" actId="11529"/>
          <ac:spMkLst>
            <pc:docMk/>
            <pc:sldMk cId="1048551621" sldId="260"/>
            <ac:spMk id="15" creationId="{BEC01514-2727-48E7-9B11-76C49BFC3BB4}"/>
          </ac:spMkLst>
        </pc:spChg>
        <pc:spChg chg="add mod ord modVis">
          <ac:chgData name="Jesse Alberts" userId="9a1c01ff602f520d" providerId="LiveId" clId="{77B343B7-8170-4C8E-AC4A-4A426E6BA15F}" dt="2021-09-01T15:34:02.701" v="34093" actId="14429"/>
          <ac:spMkLst>
            <pc:docMk/>
            <pc:sldMk cId="1048551621" sldId="260"/>
            <ac:spMk id="16" creationId="{593B2174-37AC-4C63-ABF2-2CF053B9551A}"/>
          </ac:spMkLst>
        </pc:spChg>
        <pc:spChg chg="add del">
          <ac:chgData name="Jesse Alberts" userId="9a1c01ff602f520d" providerId="LiveId" clId="{77B343B7-8170-4C8E-AC4A-4A426E6BA15F}" dt="2021-08-31T17:33:43.246" v="7858" actId="11529"/>
          <ac:spMkLst>
            <pc:docMk/>
            <pc:sldMk cId="1048551621" sldId="260"/>
            <ac:spMk id="16" creationId="{9474DB6F-EBE9-455A-A4A7-962F5A468B72}"/>
          </ac:spMkLst>
        </pc:spChg>
        <pc:spChg chg="add mod topLvl">
          <ac:chgData name="Jesse Alberts" userId="9a1c01ff602f520d" providerId="LiveId" clId="{77B343B7-8170-4C8E-AC4A-4A426E6BA15F}" dt="2021-08-31T17:56:45.536" v="10179" actId="164"/>
          <ac:spMkLst>
            <pc:docMk/>
            <pc:sldMk cId="1048551621" sldId="260"/>
            <ac:spMk id="17" creationId="{4B634B4D-0708-40D1-B17F-7C03403A598E}"/>
          </ac:spMkLst>
        </pc:spChg>
        <pc:spChg chg="add mod topLvl">
          <ac:chgData name="Jesse Alberts" userId="9a1c01ff602f520d" providerId="LiveId" clId="{77B343B7-8170-4C8E-AC4A-4A426E6BA15F}" dt="2021-08-31T17:56:45.536" v="10179" actId="164"/>
          <ac:spMkLst>
            <pc:docMk/>
            <pc:sldMk cId="1048551621" sldId="260"/>
            <ac:spMk id="18" creationId="{D018A37D-37BF-4846-8423-0A04B3BEE0AD}"/>
          </ac:spMkLst>
        </pc:spChg>
        <pc:spChg chg="add mod ord topLvl">
          <ac:chgData name="Jesse Alberts" userId="9a1c01ff602f520d" providerId="LiveId" clId="{77B343B7-8170-4C8E-AC4A-4A426E6BA15F}" dt="2021-08-31T17:56:45.536" v="10179" actId="164"/>
          <ac:spMkLst>
            <pc:docMk/>
            <pc:sldMk cId="1048551621" sldId="260"/>
            <ac:spMk id="19" creationId="{656026CB-D521-4385-BE19-00EF707E3FA8}"/>
          </ac:spMkLst>
        </pc:spChg>
        <pc:spChg chg="add del mod ord">
          <ac:chgData name="Jesse Alberts" userId="9a1c01ff602f520d" providerId="LiveId" clId="{77B343B7-8170-4C8E-AC4A-4A426E6BA15F}" dt="2021-09-01T11:11:34.582" v="22715" actId="21"/>
          <ac:spMkLst>
            <pc:docMk/>
            <pc:sldMk cId="1048551621" sldId="260"/>
            <ac:spMk id="21" creationId="{6453EDC8-5AAA-4FB3-999C-1B2F3DB7DB04}"/>
          </ac:spMkLst>
        </pc:spChg>
        <pc:spChg chg="add mod ord">
          <ac:chgData name="Jesse Alberts" userId="9a1c01ff602f520d" providerId="LiveId" clId="{77B343B7-8170-4C8E-AC4A-4A426E6BA15F}" dt="2021-09-01T14:48:28.619" v="33604" actId="164"/>
          <ac:spMkLst>
            <pc:docMk/>
            <pc:sldMk cId="1048551621" sldId="260"/>
            <ac:spMk id="26" creationId="{FD5814B7-2133-4A2A-B91F-5EEE34E8755E}"/>
          </ac:spMkLst>
        </pc:spChg>
        <pc:spChg chg="add del mod ord">
          <ac:chgData name="Jesse Alberts" userId="9a1c01ff602f520d" providerId="LiveId" clId="{77B343B7-8170-4C8E-AC4A-4A426E6BA15F}" dt="2021-08-31T18:13:28.769" v="10791" actId="478"/>
          <ac:spMkLst>
            <pc:docMk/>
            <pc:sldMk cId="1048551621" sldId="260"/>
            <ac:spMk id="27" creationId="{8E99EB72-890A-4588-BD80-B618C4F13C5A}"/>
          </ac:spMkLst>
        </pc:spChg>
        <pc:spChg chg="add del mod ord">
          <ac:chgData name="Jesse Alberts" userId="9a1c01ff602f520d" providerId="LiveId" clId="{77B343B7-8170-4C8E-AC4A-4A426E6BA15F}" dt="2021-08-31T18:13:29.516" v="10792" actId="478"/>
          <ac:spMkLst>
            <pc:docMk/>
            <pc:sldMk cId="1048551621" sldId="260"/>
            <ac:spMk id="28" creationId="{6B1CE6B9-BC59-48EB-AB3F-7131D458828F}"/>
          </ac:spMkLst>
        </pc:spChg>
        <pc:spChg chg="add del mod">
          <ac:chgData name="Jesse Alberts" userId="9a1c01ff602f520d" providerId="LiveId" clId="{77B343B7-8170-4C8E-AC4A-4A426E6BA15F}" dt="2021-08-31T18:09:16.829" v="10565" actId="478"/>
          <ac:spMkLst>
            <pc:docMk/>
            <pc:sldMk cId="1048551621" sldId="260"/>
            <ac:spMk id="29" creationId="{ECF6B175-7481-4082-8919-9DAF20980EE5}"/>
          </ac:spMkLst>
        </pc:spChg>
        <pc:spChg chg="add del mod">
          <ac:chgData name="Jesse Alberts" userId="9a1c01ff602f520d" providerId="LiveId" clId="{77B343B7-8170-4C8E-AC4A-4A426E6BA15F}" dt="2021-08-31T18:09:14.892" v="10564" actId="21"/>
          <ac:spMkLst>
            <pc:docMk/>
            <pc:sldMk cId="1048551621" sldId="260"/>
            <ac:spMk id="30" creationId="{4A9F6719-1E9F-476D-AEDC-DD96FFC4D7FF}"/>
          </ac:spMkLst>
        </pc:spChg>
        <pc:spChg chg="add del">
          <ac:chgData name="Jesse Alberts" userId="9a1c01ff602f520d" providerId="LiveId" clId="{77B343B7-8170-4C8E-AC4A-4A426E6BA15F}" dt="2021-08-31T18:10:37.607" v="10600"/>
          <ac:spMkLst>
            <pc:docMk/>
            <pc:sldMk cId="1048551621" sldId="260"/>
            <ac:spMk id="31" creationId="{05678967-D454-40C1-8A1C-BF093ABC18D8}"/>
          </ac:spMkLst>
        </pc:spChg>
        <pc:spChg chg="add mod ord">
          <ac:chgData name="Jesse Alberts" userId="9a1c01ff602f520d" providerId="LiveId" clId="{77B343B7-8170-4C8E-AC4A-4A426E6BA15F}" dt="2021-08-31T18:23:28.432" v="11702" actId="1076"/>
          <ac:spMkLst>
            <pc:docMk/>
            <pc:sldMk cId="1048551621" sldId="260"/>
            <ac:spMk id="33" creationId="{A6872FDC-9E29-42E0-AA3F-0709052B010D}"/>
          </ac:spMkLst>
        </pc:spChg>
        <pc:spChg chg="del">
          <ac:chgData name="Jesse Alberts" userId="9a1c01ff602f520d" providerId="LiveId" clId="{77B343B7-8170-4C8E-AC4A-4A426E6BA15F}" dt="2021-08-31T18:35:42.821" v="12633" actId="21"/>
          <ac:spMkLst>
            <pc:docMk/>
            <pc:sldMk cId="1048551621" sldId="260"/>
            <ac:spMk id="57" creationId="{6BB04E46-DE4A-4F0F-8CF9-9ECE114CF792}"/>
          </ac:spMkLst>
        </pc:spChg>
        <pc:spChg chg="del">
          <ac:chgData name="Jesse Alberts" userId="9a1c01ff602f520d" providerId="LiveId" clId="{77B343B7-8170-4C8E-AC4A-4A426E6BA15F}" dt="2021-08-31T18:35:42.821" v="12633" actId="21"/>
          <ac:spMkLst>
            <pc:docMk/>
            <pc:sldMk cId="1048551621" sldId="260"/>
            <ac:spMk id="58" creationId="{1494CF6A-F5BA-493C-AC76-BD936EF21227}"/>
          </ac:spMkLst>
        </pc:spChg>
        <pc:spChg chg="add mod ord">
          <ac:chgData name="Jesse Alberts" userId="9a1c01ff602f520d" providerId="LiveId" clId="{77B343B7-8170-4C8E-AC4A-4A426E6BA15F}" dt="2021-09-01T14:48:28.619" v="33604" actId="164"/>
          <ac:spMkLst>
            <pc:docMk/>
            <pc:sldMk cId="1048551621" sldId="260"/>
            <ac:spMk id="67" creationId="{8357C1C4-F335-4EE9-8DC1-FFCD54590CDE}"/>
          </ac:spMkLst>
        </pc:spChg>
        <pc:spChg chg="add del mod ord">
          <ac:chgData name="Jesse Alberts" userId="9a1c01ff602f520d" providerId="LiveId" clId="{77B343B7-8170-4C8E-AC4A-4A426E6BA15F}" dt="2021-09-01T11:07:23.067" v="22482" actId="478"/>
          <ac:spMkLst>
            <pc:docMk/>
            <pc:sldMk cId="1048551621" sldId="260"/>
            <ac:spMk id="72" creationId="{3FEEE284-492E-4689-8362-8F0A0ED01D0C}"/>
          </ac:spMkLst>
        </pc:spChg>
        <pc:spChg chg="add mod ord">
          <ac:chgData name="Jesse Alberts" userId="9a1c01ff602f520d" providerId="LiveId" clId="{77B343B7-8170-4C8E-AC4A-4A426E6BA15F}" dt="2021-09-01T14:48:20.892" v="33601" actId="1076"/>
          <ac:spMkLst>
            <pc:docMk/>
            <pc:sldMk cId="1048551621" sldId="260"/>
            <ac:spMk id="72" creationId="{67BEE802-3081-48C3-9A10-B3ECD054DEB1}"/>
          </ac:spMkLst>
        </pc:spChg>
        <pc:spChg chg="add del mod ord">
          <ac:chgData name="Jesse Alberts" userId="9a1c01ff602f520d" providerId="LiveId" clId="{77B343B7-8170-4C8E-AC4A-4A426E6BA15F}" dt="2021-09-01T14:07:47.400" v="32757" actId="207"/>
          <ac:spMkLst>
            <pc:docMk/>
            <pc:sldMk cId="1048551621" sldId="260"/>
            <ac:spMk id="73" creationId="{1A244AE1-9B50-4713-88E6-A87C9EB7BBF5}"/>
          </ac:spMkLst>
        </pc:spChg>
        <pc:spChg chg="mod">
          <ac:chgData name="Jesse Alberts" userId="9a1c01ff602f520d" providerId="LiveId" clId="{77B343B7-8170-4C8E-AC4A-4A426E6BA15F}" dt="2021-09-01T11:07:19.718" v="22481"/>
          <ac:spMkLst>
            <pc:docMk/>
            <pc:sldMk cId="1048551621" sldId="260"/>
            <ac:spMk id="73" creationId="{99A9A6DC-9366-4A59-A9A6-131C755DCD70}"/>
          </ac:spMkLst>
        </pc:spChg>
        <pc:spChg chg="add mod ord">
          <ac:chgData name="Jesse Alberts" userId="9a1c01ff602f520d" providerId="LiveId" clId="{77B343B7-8170-4C8E-AC4A-4A426E6BA15F}" dt="2021-09-01T11:08:55.376" v="22669" actId="207"/>
          <ac:spMkLst>
            <pc:docMk/>
            <pc:sldMk cId="1048551621" sldId="260"/>
            <ac:spMk id="74" creationId="{D46A9B50-AAD6-475A-BFAD-C52DB84D26D2}"/>
          </ac:spMkLst>
        </pc:spChg>
        <pc:spChg chg="add mod ord">
          <ac:chgData name="Jesse Alberts" userId="9a1c01ff602f520d" providerId="LiveId" clId="{77B343B7-8170-4C8E-AC4A-4A426E6BA15F}" dt="2021-09-01T11:02:47.744" v="22114" actId="208"/>
          <ac:spMkLst>
            <pc:docMk/>
            <pc:sldMk cId="1048551621" sldId="260"/>
            <ac:spMk id="75" creationId="{326DBA71-0B51-4FAE-9630-2710A08CA964}"/>
          </ac:spMkLst>
        </pc:spChg>
        <pc:spChg chg="add mod ord">
          <ac:chgData name="Jesse Alberts" userId="9a1c01ff602f520d" providerId="LiveId" clId="{77B343B7-8170-4C8E-AC4A-4A426E6BA15F}" dt="2021-09-01T11:02:47.744" v="22114" actId="208"/>
          <ac:spMkLst>
            <pc:docMk/>
            <pc:sldMk cId="1048551621" sldId="260"/>
            <ac:spMk id="76" creationId="{7F6CE1CE-070F-4473-BDA9-ECBC2308D5C1}"/>
          </ac:spMkLst>
        </pc:spChg>
        <pc:spChg chg="add mod ord topLvl">
          <ac:chgData name="Jesse Alberts" userId="9a1c01ff602f520d" providerId="LiveId" clId="{77B343B7-8170-4C8E-AC4A-4A426E6BA15F}" dt="2021-09-01T11:02:47.744" v="22114" actId="208"/>
          <ac:spMkLst>
            <pc:docMk/>
            <pc:sldMk cId="1048551621" sldId="260"/>
            <ac:spMk id="77" creationId="{DA5F7A0B-2C18-4667-BA00-20CF85DE229C}"/>
          </ac:spMkLst>
        </pc:spChg>
        <pc:spChg chg="add mod ord topLvl">
          <ac:chgData name="Jesse Alberts" userId="9a1c01ff602f520d" providerId="LiveId" clId="{77B343B7-8170-4C8E-AC4A-4A426E6BA15F}" dt="2021-09-01T11:02:47.744" v="22114" actId="208"/>
          <ac:spMkLst>
            <pc:docMk/>
            <pc:sldMk cId="1048551621" sldId="260"/>
            <ac:spMk id="78" creationId="{E5E0FA2E-2D3C-45C0-B49D-1FED38A69135}"/>
          </ac:spMkLst>
        </pc:spChg>
        <pc:spChg chg="add del mod ord">
          <ac:chgData name="Jesse Alberts" userId="9a1c01ff602f520d" providerId="LiveId" clId="{77B343B7-8170-4C8E-AC4A-4A426E6BA15F}" dt="2021-09-01T14:59:32.123" v="33724" actId="1076"/>
          <ac:spMkLst>
            <pc:docMk/>
            <pc:sldMk cId="1048551621" sldId="260"/>
            <ac:spMk id="79" creationId="{86B6EC33-C411-4FD2-9610-A2B79ECF0875}"/>
          </ac:spMkLst>
        </pc:spChg>
        <pc:spChg chg="add del mod ord">
          <ac:chgData name="Jesse Alberts" userId="9a1c01ff602f520d" providerId="LiveId" clId="{77B343B7-8170-4C8E-AC4A-4A426E6BA15F}" dt="2021-08-31T17:29:32.479" v="7805" actId="478"/>
          <ac:spMkLst>
            <pc:docMk/>
            <pc:sldMk cId="1048551621" sldId="260"/>
            <ac:spMk id="79" creationId="{E8EA5E83-B786-49A7-A952-5B7DFB053CEF}"/>
          </ac:spMkLst>
        </pc:spChg>
        <pc:spChg chg="add del mod ord">
          <ac:chgData name="Jesse Alberts" userId="9a1c01ff602f520d" providerId="LiveId" clId="{77B343B7-8170-4C8E-AC4A-4A426E6BA15F}" dt="2021-09-01T11:11:20.120" v="22712" actId="478"/>
          <ac:spMkLst>
            <pc:docMk/>
            <pc:sldMk cId="1048551621" sldId="260"/>
            <ac:spMk id="79" creationId="{FE11D729-F84E-41DF-B0AF-D0A7D563A2B7}"/>
          </ac:spMkLst>
        </pc:spChg>
        <pc:spChg chg="mod">
          <ac:chgData name="Jesse Alberts" userId="9a1c01ff602f520d" providerId="LiveId" clId="{77B343B7-8170-4C8E-AC4A-4A426E6BA15F}" dt="2021-08-31T17:29:30.489" v="7804"/>
          <ac:spMkLst>
            <pc:docMk/>
            <pc:sldMk cId="1048551621" sldId="260"/>
            <ac:spMk id="80" creationId="{31FF45C3-E77E-4E9A-9961-34AAC134328A}"/>
          </ac:spMkLst>
        </pc:spChg>
        <pc:spChg chg="add del mod">
          <ac:chgData name="Jesse Alberts" userId="9a1c01ff602f520d" providerId="LiveId" clId="{77B343B7-8170-4C8E-AC4A-4A426E6BA15F}" dt="2021-09-01T11:09:39.990" v="22672"/>
          <ac:spMkLst>
            <pc:docMk/>
            <pc:sldMk cId="1048551621" sldId="260"/>
            <ac:spMk id="80" creationId="{B85B370F-A3C1-426D-9964-6165279F3EB0}"/>
          </ac:spMkLst>
        </pc:spChg>
        <pc:spChg chg="mod">
          <ac:chgData name="Jesse Alberts" userId="9a1c01ff602f520d" providerId="LiveId" clId="{77B343B7-8170-4C8E-AC4A-4A426E6BA15F}" dt="2021-09-01T14:06:00.534" v="32121"/>
          <ac:spMkLst>
            <pc:docMk/>
            <pc:sldMk cId="1048551621" sldId="260"/>
            <ac:spMk id="80" creationId="{DAB8D4BF-0BB6-4D32-83D6-A5910A705EA1}"/>
          </ac:spMkLst>
        </pc:spChg>
        <pc:spChg chg="add del mod">
          <ac:chgData name="Jesse Alberts" userId="9a1c01ff602f520d" providerId="LiveId" clId="{77B343B7-8170-4C8E-AC4A-4A426E6BA15F}" dt="2021-09-01T11:09:39.990" v="22672"/>
          <ac:spMkLst>
            <pc:docMk/>
            <pc:sldMk cId="1048551621" sldId="260"/>
            <ac:spMk id="81" creationId="{0EE617E2-89F9-4770-B675-9A72B8CB1BF5}"/>
          </ac:spMkLst>
        </pc:spChg>
        <pc:spChg chg="add del mod">
          <ac:chgData name="Jesse Alberts" userId="9a1c01ff602f520d" providerId="LiveId" clId="{77B343B7-8170-4C8E-AC4A-4A426E6BA15F}" dt="2021-08-31T17:55:58.131" v="10162" actId="21"/>
          <ac:spMkLst>
            <pc:docMk/>
            <pc:sldMk cId="1048551621" sldId="260"/>
            <ac:spMk id="81" creationId="{2BBF09B5-0861-4691-85E1-528F4F8C3C89}"/>
          </ac:spMkLst>
        </pc:spChg>
        <pc:spChg chg="mod">
          <ac:chgData name="Jesse Alberts" userId="9a1c01ff602f520d" providerId="LiveId" clId="{77B343B7-8170-4C8E-AC4A-4A426E6BA15F}" dt="2021-09-01T14:08:57.168" v="32768"/>
          <ac:spMkLst>
            <pc:docMk/>
            <pc:sldMk cId="1048551621" sldId="260"/>
            <ac:spMk id="82" creationId="{228553E3-2681-4505-A4B0-4F46D47A78ED}"/>
          </ac:spMkLst>
        </pc:spChg>
        <pc:spChg chg="add del mod">
          <ac:chgData name="Jesse Alberts" userId="9a1c01ff602f520d" providerId="LiveId" clId="{77B343B7-8170-4C8E-AC4A-4A426E6BA15F}" dt="2021-09-01T11:09:39.990" v="22672"/>
          <ac:spMkLst>
            <pc:docMk/>
            <pc:sldMk cId="1048551621" sldId="260"/>
            <ac:spMk id="82" creationId="{6FF031FE-8646-45E3-BDAC-858E2E5364BE}"/>
          </ac:spMkLst>
        </pc:spChg>
        <pc:spChg chg="add del mod">
          <ac:chgData name="Jesse Alberts" userId="9a1c01ff602f520d" providerId="LiveId" clId="{77B343B7-8170-4C8E-AC4A-4A426E6BA15F}" dt="2021-08-31T17:34:09.100" v="7867" actId="478"/>
          <ac:spMkLst>
            <pc:docMk/>
            <pc:sldMk cId="1048551621" sldId="260"/>
            <ac:spMk id="82" creationId="{78550E5E-AF45-418E-BD15-31969FB838F0}"/>
          </ac:spMkLst>
        </pc:spChg>
        <pc:spChg chg="add mod ord">
          <ac:chgData name="Jesse Alberts" userId="9a1c01ff602f520d" providerId="LiveId" clId="{77B343B7-8170-4C8E-AC4A-4A426E6BA15F}" dt="2021-08-31T17:56:45.536" v="10179" actId="164"/>
          <ac:spMkLst>
            <pc:docMk/>
            <pc:sldMk cId="1048551621" sldId="260"/>
            <ac:spMk id="83" creationId="{A915C138-6032-47DE-A484-9A3959DD3AA3}"/>
          </ac:spMkLst>
        </pc:spChg>
        <pc:spChg chg="add mod">
          <ac:chgData name="Jesse Alberts" userId="9a1c01ff602f520d" providerId="LiveId" clId="{77B343B7-8170-4C8E-AC4A-4A426E6BA15F}" dt="2021-08-31T17:56:45.536" v="10179" actId="164"/>
          <ac:spMkLst>
            <pc:docMk/>
            <pc:sldMk cId="1048551621" sldId="260"/>
            <ac:spMk id="84" creationId="{9B017B64-2050-4472-BD6E-81EBA1CF3652}"/>
          </ac:spMkLst>
        </pc:spChg>
        <pc:spChg chg="add del mod ord">
          <ac:chgData name="Jesse Alberts" userId="9a1c01ff602f520d" providerId="LiveId" clId="{77B343B7-8170-4C8E-AC4A-4A426E6BA15F}" dt="2021-09-01T11:11:34.582" v="22715" actId="21"/>
          <ac:spMkLst>
            <pc:docMk/>
            <pc:sldMk cId="1048551621" sldId="260"/>
            <ac:spMk id="85" creationId="{47EB3ACF-985B-4D41-B24D-93AC6D7AB121}"/>
          </ac:spMkLst>
        </pc:spChg>
        <pc:spChg chg="mod">
          <ac:chgData name="Jesse Alberts" userId="9a1c01ff602f520d" providerId="LiveId" clId="{77B343B7-8170-4C8E-AC4A-4A426E6BA15F}" dt="2021-09-01T14:08:57.168" v="32768"/>
          <ac:spMkLst>
            <pc:docMk/>
            <pc:sldMk cId="1048551621" sldId="260"/>
            <ac:spMk id="85" creationId="{B8587ACD-B86D-46A4-8658-5E75F5EC44C0}"/>
          </ac:spMkLst>
        </pc:spChg>
        <pc:spChg chg="add del mod ord">
          <ac:chgData name="Jesse Alberts" userId="9a1c01ff602f520d" providerId="LiveId" clId="{77B343B7-8170-4C8E-AC4A-4A426E6BA15F}" dt="2021-09-01T11:11:34.582" v="22715" actId="21"/>
          <ac:spMkLst>
            <pc:docMk/>
            <pc:sldMk cId="1048551621" sldId="260"/>
            <ac:spMk id="86" creationId="{E470C6DB-EBC5-4BA2-B290-834734093CFC}"/>
          </ac:spMkLst>
        </pc:spChg>
        <pc:spChg chg="add mod ord">
          <ac:chgData name="Jesse Alberts" userId="9a1c01ff602f520d" providerId="LiveId" clId="{77B343B7-8170-4C8E-AC4A-4A426E6BA15F}" dt="2021-08-31T17:56:45.536" v="10179" actId="164"/>
          <ac:spMkLst>
            <pc:docMk/>
            <pc:sldMk cId="1048551621" sldId="260"/>
            <ac:spMk id="87" creationId="{27940040-361F-4053-A7AF-0863303303B7}"/>
          </ac:spMkLst>
        </pc:spChg>
        <pc:spChg chg="add del mod">
          <ac:chgData name="Jesse Alberts" userId="9a1c01ff602f520d" providerId="LiveId" clId="{77B343B7-8170-4C8E-AC4A-4A426E6BA15F}" dt="2021-08-31T17:53:42.725" v="9799" actId="21"/>
          <ac:spMkLst>
            <pc:docMk/>
            <pc:sldMk cId="1048551621" sldId="260"/>
            <ac:spMk id="88" creationId="{7DEDF61C-184A-4FE7-8835-B3B8DCDF1320}"/>
          </ac:spMkLst>
        </pc:spChg>
        <pc:spChg chg="add del mod">
          <ac:chgData name="Jesse Alberts" userId="9a1c01ff602f520d" providerId="LiveId" clId="{77B343B7-8170-4C8E-AC4A-4A426E6BA15F}" dt="2021-09-01T11:09:39.990" v="22672"/>
          <ac:spMkLst>
            <pc:docMk/>
            <pc:sldMk cId="1048551621" sldId="260"/>
            <ac:spMk id="88" creationId="{9D455FA9-B734-4055-907F-DD23429D78FC}"/>
          </ac:spMkLst>
        </pc:spChg>
        <pc:spChg chg="mod">
          <ac:chgData name="Jesse Alberts" userId="9a1c01ff602f520d" providerId="LiveId" clId="{77B343B7-8170-4C8E-AC4A-4A426E6BA15F}" dt="2021-09-01T14:09:05.476" v="32770"/>
          <ac:spMkLst>
            <pc:docMk/>
            <pc:sldMk cId="1048551621" sldId="260"/>
            <ac:spMk id="88" creationId="{C36DE729-3581-42E4-8480-BC53605C0298}"/>
          </ac:spMkLst>
        </pc:spChg>
        <pc:spChg chg="add del mod">
          <ac:chgData name="Jesse Alberts" userId="9a1c01ff602f520d" providerId="LiveId" clId="{77B343B7-8170-4C8E-AC4A-4A426E6BA15F}" dt="2021-09-01T11:15:12.370" v="22896" actId="21"/>
          <ac:spMkLst>
            <pc:docMk/>
            <pc:sldMk cId="1048551621" sldId="260"/>
            <ac:spMk id="89" creationId="{3AC4E5C6-672B-46BD-A0FC-19A8CF7C4172}"/>
          </ac:spMkLst>
        </pc:spChg>
        <pc:spChg chg="mod">
          <ac:chgData name="Jesse Alberts" userId="9a1c01ff602f520d" providerId="LiveId" clId="{77B343B7-8170-4C8E-AC4A-4A426E6BA15F}" dt="2021-09-01T14:09:05.476" v="32770"/>
          <ac:spMkLst>
            <pc:docMk/>
            <pc:sldMk cId="1048551621" sldId="260"/>
            <ac:spMk id="89" creationId="{6BD50190-AB68-497A-9080-CCC31A0DC090}"/>
          </ac:spMkLst>
        </pc:spChg>
        <pc:spChg chg="add del mod">
          <ac:chgData name="Jesse Alberts" userId="9a1c01ff602f520d" providerId="LiveId" clId="{77B343B7-8170-4C8E-AC4A-4A426E6BA15F}" dt="2021-08-31T17:54:10.978" v="9872" actId="21"/>
          <ac:spMkLst>
            <pc:docMk/>
            <pc:sldMk cId="1048551621" sldId="260"/>
            <ac:spMk id="90" creationId="{4E1D2C01-3273-438C-A94F-7F4707A1E05F}"/>
          </ac:spMkLst>
        </pc:spChg>
        <pc:spChg chg="mod ord">
          <ac:chgData name="Jesse Alberts" userId="9a1c01ff602f520d" providerId="LiveId" clId="{77B343B7-8170-4C8E-AC4A-4A426E6BA15F}" dt="2021-09-01T11:14:35.159" v="22882" actId="164"/>
          <ac:spMkLst>
            <pc:docMk/>
            <pc:sldMk cId="1048551621" sldId="260"/>
            <ac:spMk id="90" creationId="{6B44CAF2-1345-4902-8E98-9CA4FD2D353E}"/>
          </ac:spMkLst>
        </pc:spChg>
        <pc:spChg chg="add del mod">
          <ac:chgData name="Jesse Alberts" userId="9a1c01ff602f520d" providerId="LiveId" clId="{77B343B7-8170-4C8E-AC4A-4A426E6BA15F}" dt="2021-09-01T11:15:09.468" v="22895" actId="478"/>
          <ac:spMkLst>
            <pc:docMk/>
            <pc:sldMk cId="1048551621" sldId="260"/>
            <ac:spMk id="91" creationId="{A421AC15-F094-46A5-8584-09182FFF2211}"/>
          </ac:spMkLst>
        </pc:spChg>
        <pc:spChg chg="add del mod">
          <ac:chgData name="Jesse Alberts" userId="9a1c01ff602f520d" providerId="LiveId" clId="{77B343B7-8170-4C8E-AC4A-4A426E6BA15F}" dt="2021-09-01T11:15:12.370" v="22896" actId="21"/>
          <ac:spMkLst>
            <pc:docMk/>
            <pc:sldMk cId="1048551621" sldId="260"/>
            <ac:spMk id="92" creationId="{E8DA4EC7-C661-4AB1-8973-621FFECE38B1}"/>
          </ac:spMkLst>
        </pc:spChg>
        <pc:spChg chg="add mod ord">
          <ac:chgData name="Jesse Alberts" userId="9a1c01ff602f520d" providerId="LiveId" clId="{77B343B7-8170-4C8E-AC4A-4A426E6BA15F}" dt="2021-08-31T17:59:32.533" v="10256" actId="207"/>
          <ac:spMkLst>
            <pc:docMk/>
            <pc:sldMk cId="1048551621" sldId="260"/>
            <ac:spMk id="93" creationId="{85C6ACE3-1292-4C14-A610-D01F945F4F18}"/>
          </ac:spMkLst>
        </pc:spChg>
        <pc:spChg chg="add mod ord">
          <ac:chgData name="Jesse Alberts" userId="9a1c01ff602f520d" providerId="LiveId" clId="{77B343B7-8170-4C8E-AC4A-4A426E6BA15F}" dt="2021-08-31T18:00:33.053" v="10270" actId="688"/>
          <ac:spMkLst>
            <pc:docMk/>
            <pc:sldMk cId="1048551621" sldId="260"/>
            <ac:spMk id="94" creationId="{93BD3428-AF86-4602-B472-8DA0B5DDC7A6}"/>
          </ac:spMkLst>
        </pc:spChg>
        <pc:spChg chg="add mod">
          <ac:chgData name="Jesse Alberts" userId="9a1c01ff602f520d" providerId="LiveId" clId="{77B343B7-8170-4C8E-AC4A-4A426E6BA15F}" dt="2021-09-01T11:11:37.440" v="22717" actId="164"/>
          <ac:spMkLst>
            <pc:docMk/>
            <pc:sldMk cId="1048551621" sldId="260"/>
            <ac:spMk id="95" creationId="{868CDA2A-C6D4-452C-B57C-45390233579B}"/>
          </ac:spMkLst>
        </pc:spChg>
        <pc:spChg chg="add del mod">
          <ac:chgData name="Jesse Alberts" userId="9a1c01ff602f520d" providerId="LiveId" clId="{77B343B7-8170-4C8E-AC4A-4A426E6BA15F}" dt="2021-08-31T18:09:16.829" v="10565" actId="478"/>
          <ac:spMkLst>
            <pc:docMk/>
            <pc:sldMk cId="1048551621" sldId="260"/>
            <ac:spMk id="95" creationId="{8F24E48D-5385-4E41-9A72-FFE9CACCB4E3}"/>
          </ac:spMkLst>
        </pc:spChg>
        <pc:spChg chg="add del mod">
          <ac:chgData name="Jesse Alberts" userId="9a1c01ff602f520d" providerId="LiveId" clId="{77B343B7-8170-4C8E-AC4A-4A426E6BA15F}" dt="2021-08-31T18:09:16.829" v="10565" actId="478"/>
          <ac:spMkLst>
            <pc:docMk/>
            <pc:sldMk cId="1048551621" sldId="260"/>
            <ac:spMk id="96" creationId="{73D98E2F-C37F-4817-AA49-5D5E304A2189}"/>
          </ac:spMkLst>
        </pc:spChg>
        <pc:spChg chg="add mod">
          <ac:chgData name="Jesse Alberts" userId="9a1c01ff602f520d" providerId="LiveId" clId="{77B343B7-8170-4C8E-AC4A-4A426E6BA15F}" dt="2021-09-01T11:11:37.440" v="22717" actId="164"/>
          <ac:spMkLst>
            <pc:docMk/>
            <pc:sldMk cId="1048551621" sldId="260"/>
            <ac:spMk id="96" creationId="{D59C9CE4-F8BC-4CDD-BDEE-C30439E85A7C}"/>
          </ac:spMkLst>
        </pc:spChg>
        <pc:spChg chg="add del mod">
          <ac:chgData name="Jesse Alberts" userId="9a1c01ff602f520d" providerId="LiveId" clId="{77B343B7-8170-4C8E-AC4A-4A426E6BA15F}" dt="2021-08-31T18:09:16.829" v="10565" actId="478"/>
          <ac:spMkLst>
            <pc:docMk/>
            <pc:sldMk cId="1048551621" sldId="260"/>
            <ac:spMk id="97" creationId="{817018C8-7EE8-490C-94CB-CAC1A984C2C1}"/>
          </ac:spMkLst>
        </pc:spChg>
        <pc:spChg chg="add mod">
          <ac:chgData name="Jesse Alberts" userId="9a1c01ff602f520d" providerId="LiveId" clId="{77B343B7-8170-4C8E-AC4A-4A426E6BA15F}" dt="2021-09-01T11:11:37.440" v="22717" actId="164"/>
          <ac:spMkLst>
            <pc:docMk/>
            <pc:sldMk cId="1048551621" sldId="260"/>
            <ac:spMk id="97" creationId="{9F82B308-0424-4486-A363-95DB2865B110}"/>
          </ac:spMkLst>
        </pc:spChg>
        <pc:spChg chg="add del mod">
          <ac:chgData name="Jesse Alberts" userId="9a1c01ff602f520d" providerId="LiveId" clId="{77B343B7-8170-4C8E-AC4A-4A426E6BA15F}" dt="2021-09-01T11:14:48.233" v="22887"/>
          <ac:spMkLst>
            <pc:docMk/>
            <pc:sldMk cId="1048551621" sldId="260"/>
            <ac:spMk id="98" creationId="{09FBA9AF-2DDF-415C-9958-155D625D65F6}"/>
          </ac:spMkLst>
        </pc:spChg>
        <pc:spChg chg="mod">
          <ac:chgData name="Jesse Alberts" userId="9a1c01ff602f520d" providerId="LiveId" clId="{77B343B7-8170-4C8E-AC4A-4A426E6BA15F}" dt="2021-09-01T14:31:14.097" v="33456" actId="1076"/>
          <ac:spMkLst>
            <pc:docMk/>
            <pc:sldMk cId="1048551621" sldId="260"/>
            <ac:spMk id="98" creationId="{510853A3-1008-4F83-A12C-029E16918520}"/>
          </ac:spMkLst>
        </pc:spChg>
        <pc:spChg chg="add del mod">
          <ac:chgData name="Jesse Alberts" userId="9a1c01ff602f520d" providerId="LiveId" clId="{77B343B7-8170-4C8E-AC4A-4A426E6BA15F}" dt="2021-08-31T18:09:16.829" v="10565" actId="478"/>
          <ac:spMkLst>
            <pc:docMk/>
            <pc:sldMk cId="1048551621" sldId="260"/>
            <ac:spMk id="98" creationId="{5392666E-E07B-47EE-96EC-F121135FC782}"/>
          </ac:spMkLst>
        </pc:spChg>
        <pc:spChg chg="add del mod">
          <ac:chgData name="Jesse Alberts" userId="9a1c01ff602f520d" providerId="LiveId" clId="{77B343B7-8170-4C8E-AC4A-4A426E6BA15F}" dt="2021-09-01T11:14:48.233" v="22887"/>
          <ac:spMkLst>
            <pc:docMk/>
            <pc:sldMk cId="1048551621" sldId="260"/>
            <ac:spMk id="99" creationId="{4BB57EEC-5099-442D-B478-53F299810FC4}"/>
          </ac:spMkLst>
        </pc:spChg>
        <pc:spChg chg="mod">
          <ac:chgData name="Jesse Alberts" userId="9a1c01ff602f520d" providerId="LiveId" clId="{77B343B7-8170-4C8E-AC4A-4A426E6BA15F}" dt="2021-09-01T14:31:22.620" v="33458" actId="1076"/>
          <ac:spMkLst>
            <pc:docMk/>
            <pc:sldMk cId="1048551621" sldId="260"/>
            <ac:spMk id="99" creationId="{9D7D1E41-9C6A-47E5-A9AA-A7C04A2FF088}"/>
          </ac:spMkLst>
        </pc:spChg>
        <pc:spChg chg="add del mod">
          <ac:chgData name="Jesse Alberts" userId="9a1c01ff602f520d" providerId="LiveId" clId="{77B343B7-8170-4C8E-AC4A-4A426E6BA15F}" dt="2021-08-31T18:09:16.829" v="10565" actId="478"/>
          <ac:spMkLst>
            <pc:docMk/>
            <pc:sldMk cId="1048551621" sldId="260"/>
            <ac:spMk id="99" creationId="{CBEDBD0A-5514-4A42-A02D-9A04BF3A88A7}"/>
          </ac:spMkLst>
        </pc:spChg>
        <pc:spChg chg="add del mod">
          <ac:chgData name="Jesse Alberts" userId="9a1c01ff602f520d" providerId="LiveId" clId="{77B343B7-8170-4C8E-AC4A-4A426E6BA15F}" dt="2021-08-31T18:09:16.829" v="10565" actId="478"/>
          <ac:spMkLst>
            <pc:docMk/>
            <pc:sldMk cId="1048551621" sldId="260"/>
            <ac:spMk id="100" creationId="{1004B7C2-E347-436C-9D55-9FD0BAE0F3A6}"/>
          </ac:spMkLst>
        </pc:spChg>
        <pc:spChg chg="add del mod">
          <ac:chgData name="Jesse Alberts" userId="9a1c01ff602f520d" providerId="LiveId" clId="{77B343B7-8170-4C8E-AC4A-4A426E6BA15F}" dt="2021-09-01T11:15:05.672" v="22893"/>
          <ac:spMkLst>
            <pc:docMk/>
            <pc:sldMk cId="1048551621" sldId="260"/>
            <ac:spMk id="100" creationId="{1D327C7D-C31E-420D-A5A6-5E751F46182E}"/>
          </ac:spMkLst>
        </pc:spChg>
        <pc:spChg chg="mod">
          <ac:chgData name="Jesse Alberts" userId="9a1c01ff602f520d" providerId="LiveId" clId="{77B343B7-8170-4C8E-AC4A-4A426E6BA15F}" dt="2021-09-01T14:24:25.947" v="33323" actId="206"/>
          <ac:spMkLst>
            <pc:docMk/>
            <pc:sldMk cId="1048551621" sldId="260"/>
            <ac:spMk id="100" creationId="{632436CE-D07D-4A13-881B-7FB2DAC5A403}"/>
          </ac:spMkLst>
        </pc:spChg>
        <pc:spChg chg="add del mod">
          <ac:chgData name="Jesse Alberts" userId="9a1c01ff602f520d" providerId="LiveId" clId="{77B343B7-8170-4C8E-AC4A-4A426E6BA15F}" dt="2021-08-31T18:09:16.829" v="10565" actId="478"/>
          <ac:spMkLst>
            <pc:docMk/>
            <pc:sldMk cId="1048551621" sldId="260"/>
            <ac:spMk id="101" creationId="{29980943-A371-4B05-BCC2-067133148AE3}"/>
          </ac:spMkLst>
        </pc:spChg>
        <pc:spChg chg="add del mod">
          <ac:chgData name="Jesse Alberts" userId="9a1c01ff602f520d" providerId="LiveId" clId="{77B343B7-8170-4C8E-AC4A-4A426E6BA15F}" dt="2021-09-01T11:15:05.672" v="22893"/>
          <ac:spMkLst>
            <pc:docMk/>
            <pc:sldMk cId="1048551621" sldId="260"/>
            <ac:spMk id="101" creationId="{66BE482E-DA52-48BD-82F4-FD0593C331CC}"/>
          </ac:spMkLst>
        </pc:spChg>
        <pc:spChg chg="add mod">
          <ac:chgData name="Jesse Alberts" userId="9a1c01ff602f520d" providerId="LiveId" clId="{77B343B7-8170-4C8E-AC4A-4A426E6BA15F}" dt="2021-09-01T11:15:44.021" v="23002" actId="207"/>
          <ac:spMkLst>
            <pc:docMk/>
            <pc:sldMk cId="1048551621" sldId="260"/>
            <ac:spMk id="102" creationId="{B927DDBD-001C-4E22-9F07-9293410CEE5F}"/>
          </ac:spMkLst>
        </pc:spChg>
        <pc:spChg chg="add del mod">
          <ac:chgData name="Jesse Alberts" userId="9a1c01ff602f520d" providerId="LiveId" clId="{77B343B7-8170-4C8E-AC4A-4A426E6BA15F}" dt="2021-08-31T18:10:37.607" v="10600"/>
          <ac:spMkLst>
            <pc:docMk/>
            <pc:sldMk cId="1048551621" sldId="260"/>
            <ac:spMk id="102" creationId="{C48208E2-F0C1-4C61-9784-29EAE54869C8}"/>
          </ac:spMkLst>
        </pc:spChg>
        <pc:spChg chg="add mod">
          <ac:chgData name="Jesse Alberts" userId="9a1c01ff602f520d" providerId="LiveId" clId="{77B343B7-8170-4C8E-AC4A-4A426E6BA15F}" dt="2021-09-01T11:15:15.271" v="22898" actId="164"/>
          <ac:spMkLst>
            <pc:docMk/>
            <pc:sldMk cId="1048551621" sldId="260"/>
            <ac:spMk id="103" creationId="{99E8DD15-6837-4C2E-A614-A0D379DBE477}"/>
          </ac:spMkLst>
        </pc:spChg>
        <pc:spChg chg="add del mod">
          <ac:chgData name="Jesse Alberts" userId="9a1c01ff602f520d" providerId="LiveId" clId="{77B343B7-8170-4C8E-AC4A-4A426E6BA15F}" dt="2021-08-31T18:10:37.607" v="10600"/>
          <ac:spMkLst>
            <pc:docMk/>
            <pc:sldMk cId="1048551621" sldId="260"/>
            <ac:spMk id="103" creationId="{F4930F66-FA6D-484A-A29F-9C1F647322E5}"/>
          </ac:spMkLst>
        </pc:spChg>
        <pc:spChg chg="mod">
          <ac:chgData name="Jesse Alberts" userId="9a1c01ff602f520d" providerId="LiveId" clId="{77B343B7-8170-4C8E-AC4A-4A426E6BA15F}" dt="2021-09-01T14:54:45.965" v="33641"/>
          <ac:spMkLst>
            <pc:docMk/>
            <pc:sldMk cId="1048551621" sldId="260"/>
            <ac:spMk id="104" creationId="{BBFD2222-8A00-4848-AB5D-154C472FB5B9}"/>
          </ac:spMkLst>
        </pc:spChg>
        <pc:spChg chg="add del mod">
          <ac:chgData name="Jesse Alberts" userId="9a1c01ff602f520d" providerId="LiveId" clId="{77B343B7-8170-4C8E-AC4A-4A426E6BA15F}" dt="2021-08-31T18:10:37.607" v="10600"/>
          <ac:spMkLst>
            <pc:docMk/>
            <pc:sldMk cId="1048551621" sldId="260"/>
            <ac:spMk id="104" creationId="{FA7246D4-FE05-4659-8F3E-27C157075E0D}"/>
          </ac:spMkLst>
        </pc:spChg>
        <pc:spChg chg="mod ord">
          <ac:chgData name="Jesse Alberts" userId="9a1c01ff602f520d" providerId="LiveId" clId="{77B343B7-8170-4C8E-AC4A-4A426E6BA15F}" dt="2021-08-31T18:12:24.365" v="10788" actId="1076"/>
          <ac:spMkLst>
            <pc:docMk/>
            <pc:sldMk cId="1048551621" sldId="260"/>
            <ac:spMk id="105" creationId="{51D4026E-C304-40FF-9082-ED51D7705F70}"/>
          </ac:spMkLst>
        </pc:spChg>
        <pc:spChg chg="add del mod ord">
          <ac:chgData name="Jesse Alberts" userId="9a1c01ff602f520d" providerId="LiveId" clId="{77B343B7-8170-4C8E-AC4A-4A426E6BA15F}" dt="2021-08-31T18:13:58.392" v="10811" actId="478"/>
          <ac:spMkLst>
            <pc:docMk/>
            <pc:sldMk cId="1048551621" sldId="260"/>
            <ac:spMk id="106" creationId="{07F7A5E3-8D73-49C1-A620-2A44A5DBA4A8}"/>
          </ac:spMkLst>
        </pc:spChg>
        <pc:spChg chg="mod">
          <ac:chgData name="Jesse Alberts" userId="9a1c01ff602f520d" providerId="LiveId" clId="{77B343B7-8170-4C8E-AC4A-4A426E6BA15F}" dt="2021-09-01T14:54:45.965" v="33641"/>
          <ac:spMkLst>
            <pc:docMk/>
            <pc:sldMk cId="1048551621" sldId="260"/>
            <ac:spMk id="106" creationId="{BE2D02F6-5A81-43BB-AC51-1A723ED95079}"/>
          </ac:spMkLst>
        </pc:spChg>
        <pc:spChg chg="add del mod">
          <ac:chgData name="Jesse Alberts" userId="9a1c01ff602f520d" providerId="LiveId" clId="{77B343B7-8170-4C8E-AC4A-4A426E6BA15F}" dt="2021-08-31T18:19:09.849" v="11310" actId="478"/>
          <ac:spMkLst>
            <pc:docMk/>
            <pc:sldMk cId="1048551621" sldId="260"/>
            <ac:spMk id="107" creationId="{0321A9CE-EB8F-43B5-8188-12CC0D20E6DB}"/>
          </ac:spMkLst>
        </pc:spChg>
        <pc:spChg chg="mod">
          <ac:chgData name="Jesse Alberts" userId="9a1c01ff602f520d" providerId="LiveId" clId="{77B343B7-8170-4C8E-AC4A-4A426E6BA15F}" dt="2021-09-01T14:54:45.965" v="33641"/>
          <ac:spMkLst>
            <pc:docMk/>
            <pc:sldMk cId="1048551621" sldId="260"/>
            <ac:spMk id="107" creationId="{A186C7F6-0BC0-4335-8BB1-52806FC24DB0}"/>
          </ac:spMkLst>
        </pc:spChg>
        <pc:spChg chg="add del mod">
          <ac:chgData name="Jesse Alberts" userId="9a1c01ff602f520d" providerId="LiveId" clId="{77B343B7-8170-4C8E-AC4A-4A426E6BA15F}" dt="2021-08-31T18:19:13.661" v="11312"/>
          <ac:spMkLst>
            <pc:docMk/>
            <pc:sldMk cId="1048551621" sldId="260"/>
            <ac:spMk id="108" creationId="{8D1903CE-13AA-45FB-AD0C-3A767C231640}"/>
          </ac:spMkLst>
        </pc:spChg>
        <pc:spChg chg="mod">
          <ac:chgData name="Jesse Alberts" userId="9a1c01ff602f520d" providerId="LiveId" clId="{77B343B7-8170-4C8E-AC4A-4A426E6BA15F}" dt="2021-08-31T18:18:16.757" v="11294"/>
          <ac:spMkLst>
            <pc:docMk/>
            <pc:sldMk cId="1048551621" sldId="260"/>
            <ac:spMk id="109" creationId="{92329285-25F0-4390-845B-F62670DABA78}"/>
          </ac:spMkLst>
        </pc:spChg>
        <pc:spChg chg="mod">
          <ac:chgData name="Jesse Alberts" userId="9a1c01ff602f520d" providerId="LiveId" clId="{77B343B7-8170-4C8E-AC4A-4A426E6BA15F}" dt="2021-09-01T14:54:45.965" v="33641"/>
          <ac:spMkLst>
            <pc:docMk/>
            <pc:sldMk cId="1048551621" sldId="260"/>
            <ac:spMk id="109" creationId="{F50056A4-A524-48E0-A1DA-D1D1765B2F03}"/>
          </ac:spMkLst>
        </pc:spChg>
        <pc:spChg chg="add del mod">
          <ac:chgData name="Jesse Alberts" userId="9a1c01ff602f520d" providerId="LiveId" clId="{77B343B7-8170-4C8E-AC4A-4A426E6BA15F}" dt="2021-08-31T18:19:06.088" v="11308"/>
          <ac:spMkLst>
            <pc:docMk/>
            <pc:sldMk cId="1048551621" sldId="260"/>
            <ac:spMk id="110" creationId="{91C63E4C-D951-474B-AD32-AF50159D0F80}"/>
          </ac:spMkLst>
        </pc:spChg>
        <pc:spChg chg="mod">
          <ac:chgData name="Jesse Alberts" userId="9a1c01ff602f520d" providerId="LiveId" clId="{77B343B7-8170-4C8E-AC4A-4A426E6BA15F}" dt="2021-09-01T14:54:45.965" v="33641"/>
          <ac:spMkLst>
            <pc:docMk/>
            <pc:sldMk cId="1048551621" sldId="260"/>
            <ac:spMk id="111" creationId="{220335AC-F7B5-4514-A662-2D234C9AD2A5}"/>
          </ac:spMkLst>
        </pc:spChg>
        <pc:spChg chg="add del mod">
          <ac:chgData name="Jesse Alberts" userId="9a1c01ff602f520d" providerId="LiveId" clId="{77B343B7-8170-4C8E-AC4A-4A426E6BA15F}" dt="2021-08-31T18:19:13.661" v="11312"/>
          <ac:spMkLst>
            <pc:docMk/>
            <pc:sldMk cId="1048551621" sldId="260"/>
            <ac:spMk id="111" creationId="{F8027102-A206-462C-997C-3076DD40CE58}"/>
          </ac:spMkLst>
        </pc:spChg>
        <pc:spChg chg="mod ord">
          <ac:chgData name="Jesse Alberts" userId="9a1c01ff602f520d" providerId="LiveId" clId="{77B343B7-8170-4C8E-AC4A-4A426E6BA15F}" dt="2021-09-02T08:41:14.667" v="34361" actId="207"/>
          <ac:spMkLst>
            <pc:docMk/>
            <pc:sldMk cId="1048551621" sldId="260"/>
            <ac:spMk id="112" creationId="{572E0BB0-CD9E-4206-8B44-D76A15208D0D}"/>
          </ac:spMkLst>
        </pc:spChg>
        <pc:spChg chg="mod">
          <ac:chgData name="Jesse Alberts" userId="9a1c01ff602f520d" providerId="LiveId" clId="{77B343B7-8170-4C8E-AC4A-4A426E6BA15F}" dt="2021-09-01T14:54:45.965" v="33641"/>
          <ac:spMkLst>
            <pc:docMk/>
            <pc:sldMk cId="1048551621" sldId="260"/>
            <ac:spMk id="113" creationId="{07549174-ABE9-4038-B73D-32CE982BBCD4}"/>
          </ac:spMkLst>
        </pc:spChg>
        <pc:spChg chg="add del mod">
          <ac:chgData name="Jesse Alberts" userId="9a1c01ff602f520d" providerId="LiveId" clId="{77B343B7-8170-4C8E-AC4A-4A426E6BA15F}" dt="2021-08-31T18:21:52.597" v="11668" actId="21"/>
          <ac:spMkLst>
            <pc:docMk/>
            <pc:sldMk cId="1048551621" sldId="260"/>
            <ac:spMk id="113" creationId="{98AB3DDB-E0EB-4E03-8DE2-0AF15F8BE688}"/>
          </ac:spMkLst>
        </pc:spChg>
        <pc:spChg chg="add del mod">
          <ac:chgData name="Jesse Alberts" userId="9a1c01ff602f520d" providerId="LiveId" clId="{77B343B7-8170-4C8E-AC4A-4A426E6BA15F}" dt="2021-08-31T18:22:07.756" v="11673"/>
          <ac:spMkLst>
            <pc:docMk/>
            <pc:sldMk cId="1048551621" sldId="260"/>
            <ac:spMk id="114" creationId="{CACE5B96-D003-4736-8AD0-7DE3F24E3379}"/>
          </ac:spMkLst>
        </pc:spChg>
        <pc:spChg chg="mod">
          <ac:chgData name="Jesse Alberts" userId="9a1c01ff602f520d" providerId="LiveId" clId="{77B343B7-8170-4C8E-AC4A-4A426E6BA15F}" dt="2021-09-01T14:54:45.965" v="33641"/>
          <ac:spMkLst>
            <pc:docMk/>
            <pc:sldMk cId="1048551621" sldId="260"/>
            <ac:spMk id="114" creationId="{DAE0D7F1-7DEE-4CF6-8E60-49D1ACFEF535}"/>
          </ac:spMkLst>
        </pc:spChg>
        <pc:spChg chg="add del mod">
          <ac:chgData name="Jesse Alberts" userId="9a1c01ff602f520d" providerId="LiveId" clId="{77B343B7-8170-4C8E-AC4A-4A426E6BA15F}" dt="2021-08-31T18:22:07.756" v="11673"/>
          <ac:spMkLst>
            <pc:docMk/>
            <pc:sldMk cId="1048551621" sldId="260"/>
            <ac:spMk id="115" creationId="{A93FDDF2-9F86-498E-8A26-8E3F68386248}"/>
          </ac:spMkLst>
        </pc:spChg>
        <pc:spChg chg="mod">
          <ac:chgData name="Jesse Alberts" userId="9a1c01ff602f520d" providerId="LiveId" clId="{77B343B7-8170-4C8E-AC4A-4A426E6BA15F}" dt="2021-09-01T14:54:45.965" v="33641"/>
          <ac:spMkLst>
            <pc:docMk/>
            <pc:sldMk cId="1048551621" sldId="260"/>
            <ac:spMk id="115" creationId="{DFA5862E-10C1-4BEF-908B-DF2ED6B9766C}"/>
          </ac:spMkLst>
        </pc:spChg>
        <pc:spChg chg="add del mod">
          <ac:chgData name="Jesse Alberts" userId="9a1c01ff602f520d" providerId="LiveId" clId="{77B343B7-8170-4C8E-AC4A-4A426E6BA15F}" dt="2021-08-31T18:21:27.653" v="11652" actId="478"/>
          <ac:spMkLst>
            <pc:docMk/>
            <pc:sldMk cId="1048551621" sldId="260"/>
            <ac:spMk id="116" creationId="{9CBB56FF-0110-4474-BBE8-7697422F5EA0}"/>
          </ac:spMkLst>
        </pc:spChg>
        <pc:spChg chg="mod">
          <ac:chgData name="Jesse Alberts" userId="9a1c01ff602f520d" providerId="LiveId" clId="{77B343B7-8170-4C8E-AC4A-4A426E6BA15F}" dt="2021-09-01T14:54:45.965" v="33641"/>
          <ac:spMkLst>
            <pc:docMk/>
            <pc:sldMk cId="1048551621" sldId="260"/>
            <ac:spMk id="116" creationId="{E098E4BD-D7D8-41C9-A310-0676DC94C0AA}"/>
          </ac:spMkLst>
        </pc:spChg>
        <pc:spChg chg="add del mod">
          <ac:chgData name="Jesse Alberts" userId="9a1c01ff602f520d" providerId="LiveId" clId="{77B343B7-8170-4C8E-AC4A-4A426E6BA15F}" dt="2021-08-31T18:21:27.653" v="11652" actId="478"/>
          <ac:spMkLst>
            <pc:docMk/>
            <pc:sldMk cId="1048551621" sldId="260"/>
            <ac:spMk id="117" creationId="{2A93922E-1ED3-4F8F-9656-303E8C26ADAF}"/>
          </ac:spMkLst>
        </pc:spChg>
        <pc:spChg chg="mod">
          <ac:chgData name="Jesse Alberts" userId="9a1c01ff602f520d" providerId="LiveId" clId="{77B343B7-8170-4C8E-AC4A-4A426E6BA15F}" dt="2021-09-01T14:54:45.965" v="33641"/>
          <ac:spMkLst>
            <pc:docMk/>
            <pc:sldMk cId="1048551621" sldId="260"/>
            <ac:spMk id="117" creationId="{51647AF6-E70C-4D25-B83B-64598D0A1240}"/>
          </ac:spMkLst>
        </pc:spChg>
        <pc:spChg chg="mod">
          <ac:chgData name="Jesse Alberts" userId="9a1c01ff602f520d" providerId="LiveId" clId="{77B343B7-8170-4C8E-AC4A-4A426E6BA15F}" dt="2021-09-01T14:54:45.965" v="33641"/>
          <ac:spMkLst>
            <pc:docMk/>
            <pc:sldMk cId="1048551621" sldId="260"/>
            <ac:spMk id="118" creationId="{309B0163-1190-48EA-AF35-7C400EEC9B93}"/>
          </ac:spMkLst>
        </pc:spChg>
        <pc:spChg chg="add del mod">
          <ac:chgData name="Jesse Alberts" userId="9a1c01ff602f520d" providerId="LiveId" clId="{77B343B7-8170-4C8E-AC4A-4A426E6BA15F}" dt="2021-08-31T18:22:07.756" v="11673"/>
          <ac:spMkLst>
            <pc:docMk/>
            <pc:sldMk cId="1048551621" sldId="260"/>
            <ac:spMk id="118" creationId="{39E43021-2217-4F01-B519-729032193B5D}"/>
          </ac:spMkLst>
        </pc:spChg>
        <pc:spChg chg="add del mod">
          <ac:chgData name="Jesse Alberts" userId="9a1c01ff602f520d" providerId="LiveId" clId="{77B343B7-8170-4C8E-AC4A-4A426E6BA15F}" dt="2021-08-31T18:22:07.756" v="11673"/>
          <ac:spMkLst>
            <pc:docMk/>
            <pc:sldMk cId="1048551621" sldId="260"/>
            <ac:spMk id="119" creationId="{3054CFD0-4EF1-4C26-A4BB-46D6A1774EA9}"/>
          </ac:spMkLst>
        </pc:spChg>
        <pc:spChg chg="mod">
          <ac:chgData name="Jesse Alberts" userId="9a1c01ff602f520d" providerId="LiveId" clId="{77B343B7-8170-4C8E-AC4A-4A426E6BA15F}" dt="2021-09-01T14:54:45.965" v="33641"/>
          <ac:spMkLst>
            <pc:docMk/>
            <pc:sldMk cId="1048551621" sldId="260"/>
            <ac:spMk id="119" creationId="{4A8A5570-42B9-4123-A408-B363A831D6DB}"/>
          </ac:spMkLst>
        </pc:spChg>
        <pc:spChg chg="add del mod">
          <ac:chgData name="Jesse Alberts" userId="9a1c01ff602f520d" providerId="LiveId" clId="{77B343B7-8170-4C8E-AC4A-4A426E6BA15F}" dt="2021-08-31T18:22:10.545" v="11674"/>
          <ac:spMkLst>
            <pc:docMk/>
            <pc:sldMk cId="1048551621" sldId="260"/>
            <ac:spMk id="120" creationId="{01D71A3D-0AE2-4E32-B9E3-DFC1467CA1B5}"/>
          </ac:spMkLst>
        </pc:spChg>
        <pc:spChg chg="del mod">
          <ac:chgData name="Jesse Alberts" userId="9a1c01ff602f520d" providerId="LiveId" clId="{77B343B7-8170-4C8E-AC4A-4A426E6BA15F}" dt="2021-08-31T18:22:10.545" v="11674"/>
          <ac:spMkLst>
            <pc:docMk/>
            <pc:sldMk cId="1048551621" sldId="260"/>
            <ac:spMk id="121" creationId="{5A4F2434-9271-45E7-A0E4-3737E5ABC4A9}"/>
          </ac:spMkLst>
        </pc:spChg>
        <pc:spChg chg="mod">
          <ac:chgData name="Jesse Alberts" userId="9a1c01ff602f520d" providerId="LiveId" clId="{77B343B7-8170-4C8E-AC4A-4A426E6BA15F}" dt="2021-09-01T14:54:45.965" v="33641"/>
          <ac:spMkLst>
            <pc:docMk/>
            <pc:sldMk cId="1048551621" sldId="260"/>
            <ac:spMk id="121" creationId="{6F3953E7-B466-4D01-ADDB-E72DF6FB7669}"/>
          </ac:spMkLst>
        </pc:spChg>
        <pc:spChg chg="del mod">
          <ac:chgData name="Jesse Alberts" userId="9a1c01ff602f520d" providerId="LiveId" clId="{77B343B7-8170-4C8E-AC4A-4A426E6BA15F}" dt="2021-08-31T18:24:10.189" v="11707"/>
          <ac:spMkLst>
            <pc:docMk/>
            <pc:sldMk cId="1048551621" sldId="260"/>
            <ac:spMk id="122" creationId="{095D1723-2181-448D-A4A2-B33454609F3F}"/>
          </ac:spMkLst>
        </pc:spChg>
        <pc:spChg chg="mod">
          <ac:chgData name="Jesse Alberts" userId="9a1c01ff602f520d" providerId="LiveId" clId="{77B343B7-8170-4C8E-AC4A-4A426E6BA15F}" dt="2021-09-01T14:54:45.965" v="33641"/>
          <ac:spMkLst>
            <pc:docMk/>
            <pc:sldMk cId="1048551621" sldId="260"/>
            <ac:spMk id="122" creationId="{9B9BCB4C-B2AE-47E5-9D0B-587EC73637A7}"/>
          </ac:spMkLst>
        </pc:spChg>
        <pc:spChg chg="add del mod">
          <ac:chgData name="Jesse Alberts" userId="9a1c01ff602f520d" providerId="LiveId" clId="{77B343B7-8170-4C8E-AC4A-4A426E6BA15F}" dt="2021-08-31T18:22:26.538" v="11678"/>
          <ac:spMkLst>
            <pc:docMk/>
            <pc:sldMk cId="1048551621" sldId="260"/>
            <ac:spMk id="123" creationId="{99253593-6230-498B-882F-D40354B72BA5}"/>
          </ac:spMkLst>
        </pc:spChg>
        <pc:spChg chg="add mod">
          <ac:chgData name="Jesse Alberts" userId="9a1c01ff602f520d" providerId="LiveId" clId="{77B343B7-8170-4C8E-AC4A-4A426E6BA15F}" dt="2021-09-01T14:56:29.518" v="33695" actId="1076"/>
          <ac:spMkLst>
            <pc:docMk/>
            <pc:sldMk cId="1048551621" sldId="260"/>
            <ac:spMk id="123" creationId="{C0FF9794-6805-426C-97E0-5FAB1F85E733}"/>
          </ac:spMkLst>
        </pc:spChg>
        <pc:spChg chg="add del mod">
          <ac:chgData name="Jesse Alberts" userId="9a1c01ff602f520d" providerId="LiveId" clId="{77B343B7-8170-4C8E-AC4A-4A426E6BA15F}" dt="2021-08-31T18:24:10.189" v="11707"/>
          <ac:spMkLst>
            <pc:docMk/>
            <pc:sldMk cId="1048551621" sldId="260"/>
            <ac:spMk id="124" creationId="{0B491743-3DE7-4111-89CA-E654D06389E5}"/>
          </ac:spMkLst>
        </pc:spChg>
        <pc:spChg chg="add mod">
          <ac:chgData name="Jesse Alberts" userId="9a1c01ff602f520d" providerId="LiveId" clId="{77B343B7-8170-4C8E-AC4A-4A426E6BA15F}" dt="2021-09-01T15:04:56.190" v="33754" actId="164"/>
          <ac:spMkLst>
            <pc:docMk/>
            <pc:sldMk cId="1048551621" sldId="260"/>
            <ac:spMk id="124" creationId="{F70CA8FB-44A1-4019-A9A8-AF39D9A5B881}"/>
          </ac:spMkLst>
        </pc:spChg>
        <pc:spChg chg="add del mod">
          <ac:chgData name="Jesse Alberts" userId="9a1c01ff602f520d" providerId="LiveId" clId="{77B343B7-8170-4C8E-AC4A-4A426E6BA15F}" dt="2021-08-31T18:24:10.189" v="11707"/>
          <ac:spMkLst>
            <pc:docMk/>
            <pc:sldMk cId="1048551621" sldId="260"/>
            <ac:spMk id="125" creationId="{C365617E-31B6-4724-B48D-878C5595339F}"/>
          </ac:spMkLst>
        </pc:spChg>
        <pc:spChg chg="add del mod">
          <ac:chgData name="Jesse Alberts" userId="9a1c01ff602f520d" providerId="LiveId" clId="{77B343B7-8170-4C8E-AC4A-4A426E6BA15F}" dt="2021-08-31T18:24:10.189" v="11707"/>
          <ac:spMkLst>
            <pc:docMk/>
            <pc:sldMk cId="1048551621" sldId="260"/>
            <ac:spMk id="126" creationId="{6D4756C3-AE79-4D0F-A42A-0EFFB4F0EF7C}"/>
          </ac:spMkLst>
        </pc:spChg>
        <pc:spChg chg="mod">
          <ac:chgData name="Jesse Alberts" userId="9a1c01ff602f520d" providerId="LiveId" clId="{77B343B7-8170-4C8E-AC4A-4A426E6BA15F}" dt="2021-09-01T15:21:38.833" v="34013"/>
          <ac:spMkLst>
            <pc:docMk/>
            <pc:sldMk cId="1048551621" sldId="260"/>
            <ac:spMk id="126" creationId="{F9415B8B-AAE0-4ACF-ADF3-AE170D2D3583}"/>
          </ac:spMkLst>
        </pc:spChg>
        <pc:spChg chg="add del mod">
          <ac:chgData name="Jesse Alberts" userId="9a1c01ff602f520d" providerId="LiveId" clId="{77B343B7-8170-4C8E-AC4A-4A426E6BA15F}" dt="2021-08-31T18:24:10.189" v="11707"/>
          <ac:spMkLst>
            <pc:docMk/>
            <pc:sldMk cId="1048551621" sldId="260"/>
            <ac:spMk id="127" creationId="{62FBD043-595A-470A-9F26-030089AF503F}"/>
          </ac:spMkLst>
        </pc:spChg>
        <pc:spChg chg="mod">
          <ac:chgData name="Jesse Alberts" userId="9a1c01ff602f520d" providerId="LiveId" clId="{77B343B7-8170-4C8E-AC4A-4A426E6BA15F}" dt="2021-09-01T15:21:38.833" v="34013"/>
          <ac:spMkLst>
            <pc:docMk/>
            <pc:sldMk cId="1048551621" sldId="260"/>
            <ac:spMk id="127" creationId="{F62130D5-79C2-4CA9-AF83-D426DF998953}"/>
          </ac:spMkLst>
        </pc:spChg>
        <pc:spChg chg="mod">
          <ac:chgData name="Jesse Alberts" userId="9a1c01ff602f520d" providerId="LiveId" clId="{77B343B7-8170-4C8E-AC4A-4A426E6BA15F}" dt="2021-09-01T15:21:38.833" v="34013"/>
          <ac:spMkLst>
            <pc:docMk/>
            <pc:sldMk cId="1048551621" sldId="260"/>
            <ac:spMk id="128" creationId="{33F966F4-F44C-49FA-BAA5-B0B2DA81F072}"/>
          </ac:spMkLst>
        </pc:spChg>
        <pc:spChg chg="add del mod">
          <ac:chgData name="Jesse Alberts" userId="9a1c01ff602f520d" providerId="LiveId" clId="{77B343B7-8170-4C8E-AC4A-4A426E6BA15F}" dt="2021-08-31T18:24:10.189" v="11707"/>
          <ac:spMkLst>
            <pc:docMk/>
            <pc:sldMk cId="1048551621" sldId="260"/>
            <ac:spMk id="128" creationId="{8F6F6D9C-1A76-4461-BBB4-941638176AFF}"/>
          </ac:spMkLst>
        </pc:spChg>
        <pc:spChg chg="add del mod">
          <ac:chgData name="Jesse Alberts" userId="9a1c01ff602f520d" providerId="LiveId" clId="{77B343B7-8170-4C8E-AC4A-4A426E6BA15F}" dt="2021-08-31T18:24:10.189" v="11707"/>
          <ac:spMkLst>
            <pc:docMk/>
            <pc:sldMk cId="1048551621" sldId="260"/>
            <ac:spMk id="129" creationId="{8E21DA59-11BD-4CE9-B3DC-240661DDB979}"/>
          </ac:spMkLst>
        </pc:spChg>
        <pc:spChg chg="add del mod">
          <ac:chgData name="Jesse Alberts" userId="9a1c01ff602f520d" providerId="LiveId" clId="{77B343B7-8170-4C8E-AC4A-4A426E6BA15F}" dt="2021-08-31T18:24:10.189" v="11707"/>
          <ac:spMkLst>
            <pc:docMk/>
            <pc:sldMk cId="1048551621" sldId="260"/>
            <ac:spMk id="130" creationId="{4354199D-56BE-4006-A03E-42D54DF0C3EB}"/>
          </ac:spMkLst>
        </pc:spChg>
        <pc:spChg chg="mod ord">
          <ac:chgData name="Jesse Alberts" userId="9a1c01ff602f520d" providerId="LiveId" clId="{77B343B7-8170-4C8E-AC4A-4A426E6BA15F}" dt="2021-09-01T14:23:07.854" v="33304" actId="171"/>
          <ac:spMkLst>
            <pc:docMk/>
            <pc:sldMk cId="1048551621" sldId="260"/>
            <ac:spMk id="131" creationId="{7AC772DF-46B1-4174-A73F-A8F319B94C90}"/>
          </ac:spMkLst>
        </pc:spChg>
        <pc:spChg chg="add del mod">
          <ac:chgData name="Jesse Alberts" userId="9a1c01ff602f520d" providerId="LiveId" clId="{77B343B7-8170-4C8E-AC4A-4A426E6BA15F}" dt="2021-08-31T18:35:28.773" v="12630" actId="164"/>
          <ac:spMkLst>
            <pc:docMk/>
            <pc:sldMk cId="1048551621" sldId="260"/>
            <ac:spMk id="132" creationId="{5A3A828F-2936-4BC6-A596-00362A5A1472}"/>
          </ac:spMkLst>
        </pc:spChg>
        <pc:spChg chg="add del mod">
          <ac:chgData name="Jesse Alberts" userId="9a1c01ff602f520d" providerId="LiveId" clId="{77B343B7-8170-4C8E-AC4A-4A426E6BA15F}" dt="2021-08-31T18:30:10.002" v="11967" actId="478"/>
          <ac:spMkLst>
            <pc:docMk/>
            <pc:sldMk cId="1048551621" sldId="260"/>
            <ac:spMk id="133" creationId="{D7B27E3F-1A7C-49BB-A7E2-707F1165CCA4}"/>
          </ac:spMkLst>
        </pc:spChg>
        <pc:spChg chg="add del mod">
          <ac:chgData name="Jesse Alberts" userId="9a1c01ff602f520d" providerId="LiveId" clId="{77B343B7-8170-4C8E-AC4A-4A426E6BA15F}" dt="2021-08-31T18:30:21.738" v="11971" actId="478"/>
          <ac:spMkLst>
            <pc:docMk/>
            <pc:sldMk cId="1048551621" sldId="260"/>
            <ac:spMk id="134" creationId="{D3928571-6C75-429F-8332-46DF6CC445DD}"/>
          </ac:spMkLst>
        </pc:spChg>
        <pc:spChg chg="add del mod">
          <ac:chgData name="Jesse Alberts" userId="9a1c01ff602f520d" providerId="LiveId" clId="{77B343B7-8170-4C8E-AC4A-4A426E6BA15F}" dt="2021-08-31T18:30:29.725" v="11975" actId="478"/>
          <ac:spMkLst>
            <pc:docMk/>
            <pc:sldMk cId="1048551621" sldId="260"/>
            <ac:spMk id="135" creationId="{474DCBBE-4ED1-49B9-81CF-C9D0543B228B}"/>
          </ac:spMkLst>
        </pc:spChg>
        <pc:spChg chg="add del mod">
          <ac:chgData name="Jesse Alberts" userId="9a1c01ff602f520d" providerId="LiveId" clId="{77B343B7-8170-4C8E-AC4A-4A426E6BA15F}" dt="2021-08-31T18:30:42.330" v="11979" actId="478"/>
          <ac:spMkLst>
            <pc:docMk/>
            <pc:sldMk cId="1048551621" sldId="260"/>
            <ac:spMk id="136" creationId="{672B2BFA-02D6-47AA-8C85-852D509735E8}"/>
          </ac:spMkLst>
        </pc:spChg>
        <pc:spChg chg="add del mod">
          <ac:chgData name="Jesse Alberts" userId="9a1c01ff602f520d" providerId="LiveId" clId="{77B343B7-8170-4C8E-AC4A-4A426E6BA15F}" dt="2021-08-31T18:30:57.837" v="11985" actId="478"/>
          <ac:spMkLst>
            <pc:docMk/>
            <pc:sldMk cId="1048551621" sldId="260"/>
            <ac:spMk id="137" creationId="{AE5BDA9E-6542-4EED-B30C-C00080CA7C40}"/>
          </ac:spMkLst>
        </pc:spChg>
        <pc:spChg chg="add del mod">
          <ac:chgData name="Jesse Alberts" userId="9a1c01ff602f520d" providerId="LiveId" clId="{77B343B7-8170-4C8E-AC4A-4A426E6BA15F}" dt="2021-08-31T18:31:04.578" v="11989" actId="478"/>
          <ac:spMkLst>
            <pc:docMk/>
            <pc:sldMk cId="1048551621" sldId="260"/>
            <ac:spMk id="138" creationId="{2C18ED29-BD20-45FE-93E1-5DC13B916FA2}"/>
          </ac:spMkLst>
        </pc:spChg>
        <pc:spChg chg="mod">
          <ac:chgData name="Jesse Alberts" userId="9a1c01ff602f520d" providerId="LiveId" clId="{77B343B7-8170-4C8E-AC4A-4A426E6BA15F}" dt="2021-08-31T18:29:57.830" v="11964"/>
          <ac:spMkLst>
            <pc:docMk/>
            <pc:sldMk cId="1048551621" sldId="260"/>
            <ac:spMk id="139" creationId="{F7F128DB-83D7-4E2C-9127-69B769A5652A}"/>
          </ac:spMkLst>
        </pc:spChg>
        <pc:spChg chg="mod">
          <ac:chgData name="Jesse Alberts" userId="9a1c01ff602f520d" providerId="LiveId" clId="{77B343B7-8170-4C8E-AC4A-4A426E6BA15F}" dt="2021-08-31T18:30:06.895" v="11966"/>
          <ac:spMkLst>
            <pc:docMk/>
            <pc:sldMk cId="1048551621" sldId="260"/>
            <ac:spMk id="140" creationId="{D6BF8A03-BE1D-4BA5-9684-E395AE2869A3}"/>
          </ac:spMkLst>
        </pc:spChg>
        <pc:spChg chg="add mod">
          <ac:chgData name="Jesse Alberts" userId="9a1c01ff602f520d" providerId="LiveId" clId="{77B343B7-8170-4C8E-AC4A-4A426E6BA15F}" dt="2021-08-31T18:35:28.773" v="12630" actId="164"/>
          <ac:spMkLst>
            <pc:docMk/>
            <pc:sldMk cId="1048551621" sldId="260"/>
            <ac:spMk id="141" creationId="{3D423808-29C6-4E10-8243-A5CD042DB67F}"/>
          </ac:spMkLst>
        </pc:spChg>
        <pc:spChg chg="mod">
          <ac:chgData name="Jesse Alberts" userId="9a1c01ff602f520d" providerId="LiveId" clId="{77B343B7-8170-4C8E-AC4A-4A426E6BA15F}" dt="2021-08-31T18:30:19.389" v="11970"/>
          <ac:spMkLst>
            <pc:docMk/>
            <pc:sldMk cId="1048551621" sldId="260"/>
            <ac:spMk id="142" creationId="{3F28B0E3-B47E-497C-8CAC-51F3126C343C}"/>
          </ac:spMkLst>
        </pc:spChg>
        <pc:spChg chg="add mod">
          <ac:chgData name="Jesse Alberts" userId="9a1c01ff602f520d" providerId="LiveId" clId="{77B343B7-8170-4C8E-AC4A-4A426E6BA15F}" dt="2021-08-31T18:35:28.773" v="12630" actId="164"/>
          <ac:spMkLst>
            <pc:docMk/>
            <pc:sldMk cId="1048551621" sldId="260"/>
            <ac:spMk id="143" creationId="{ED016E70-9190-494E-99FC-7DFC1BE33CE3}"/>
          </ac:spMkLst>
        </pc:spChg>
        <pc:spChg chg="mod">
          <ac:chgData name="Jesse Alberts" userId="9a1c01ff602f520d" providerId="LiveId" clId="{77B343B7-8170-4C8E-AC4A-4A426E6BA15F}" dt="2021-08-31T18:30:27.071" v="11974"/>
          <ac:spMkLst>
            <pc:docMk/>
            <pc:sldMk cId="1048551621" sldId="260"/>
            <ac:spMk id="144" creationId="{14BFCD85-6717-458F-A101-28611D7CE140}"/>
          </ac:spMkLst>
        </pc:spChg>
        <pc:spChg chg="add mod">
          <ac:chgData name="Jesse Alberts" userId="9a1c01ff602f520d" providerId="LiveId" clId="{77B343B7-8170-4C8E-AC4A-4A426E6BA15F}" dt="2021-08-31T18:35:28.773" v="12630" actId="164"/>
          <ac:spMkLst>
            <pc:docMk/>
            <pc:sldMk cId="1048551621" sldId="260"/>
            <ac:spMk id="145" creationId="{5D493B93-4B31-496D-908D-DB129142082D}"/>
          </ac:spMkLst>
        </pc:spChg>
        <pc:spChg chg="mod">
          <ac:chgData name="Jesse Alberts" userId="9a1c01ff602f520d" providerId="LiveId" clId="{77B343B7-8170-4C8E-AC4A-4A426E6BA15F}" dt="2021-08-31T18:30:38.858" v="11978"/>
          <ac:spMkLst>
            <pc:docMk/>
            <pc:sldMk cId="1048551621" sldId="260"/>
            <ac:spMk id="146" creationId="{1DB1B7D7-7C47-4EC0-AC0D-1FBC3DC9BCE7}"/>
          </ac:spMkLst>
        </pc:spChg>
        <pc:spChg chg="add mod">
          <ac:chgData name="Jesse Alberts" userId="9a1c01ff602f520d" providerId="LiveId" clId="{77B343B7-8170-4C8E-AC4A-4A426E6BA15F}" dt="2021-08-31T18:35:28.773" v="12630" actId="164"/>
          <ac:spMkLst>
            <pc:docMk/>
            <pc:sldMk cId="1048551621" sldId="260"/>
            <ac:spMk id="147" creationId="{70E8F109-1DFD-4923-A4E3-808028928E11}"/>
          </ac:spMkLst>
        </pc:spChg>
        <pc:spChg chg="mod">
          <ac:chgData name="Jesse Alberts" userId="9a1c01ff602f520d" providerId="LiveId" clId="{77B343B7-8170-4C8E-AC4A-4A426E6BA15F}" dt="2021-08-31T18:30:51.435" v="11982"/>
          <ac:spMkLst>
            <pc:docMk/>
            <pc:sldMk cId="1048551621" sldId="260"/>
            <ac:spMk id="148" creationId="{386B36F1-FA95-4D8F-B251-795EB25C75FC}"/>
          </ac:spMkLst>
        </pc:spChg>
        <pc:spChg chg="mod">
          <ac:chgData name="Jesse Alberts" userId="9a1c01ff602f520d" providerId="LiveId" clId="{77B343B7-8170-4C8E-AC4A-4A426E6BA15F}" dt="2021-08-31T18:30:54.975" v="11984"/>
          <ac:spMkLst>
            <pc:docMk/>
            <pc:sldMk cId="1048551621" sldId="260"/>
            <ac:spMk id="149" creationId="{D56FBFD9-8438-447F-9562-A79677F842B0}"/>
          </ac:spMkLst>
        </pc:spChg>
        <pc:spChg chg="add mod">
          <ac:chgData name="Jesse Alberts" userId="9a1c01ff602f520d" providerId="LiveId" clId="{77B343B7-8170-4C8E-AC4A-4A426E6BA15F}" dt="2021-08-31T18:35:28.773" v="12630" actId="164"/>
          <ac:spMkLst>
            <pc:docMk/>
            <pc:sldMk cId="1048551621" sldId="260"/>
            <ac:spMk id="150" creationId="{8DBEE57D-CB70-4E5F-8BAC-A1E5B1C7E677}"/>
          </ac:spMkLst>
        </pc:spChg>
        <pc:spChg chg="mod">
          <ac:chgData name="Jesse Alberts" userId="9a1c01ff602f520d" providerId="LiveId" clId="{77B343B7-8170-4C8E-AC4A-4A426E6BA15F}" dt="2021-08-31T18:31:02.480" v="11988"/>
          <ac:spMkLst>
            <pc:docMk/>
            <pc:sldMk cId="1048551621" sldId="260"/>
            <ac:spMk id="151" creationId="{0FFB02DD-5D34-48F3-BCB0-532FD1DD8523}"/>
          </ac:spMkLst>
        </pc:spChg>
        <pc:spChg chg="add mod">
          <ac:chgData name="Jesse Alberts" userId="9a1c01ff602f520d" providerId="LiveId" clId="{77B343B7-8170-4C8E-AC4A-4A426E6BA15F}" dt="2021-08-31T18:35:28.773" v="12630" actId="164"/>
          <ac:spMkLst>
            <pc:docMk/>
            <pc:sldMk cId="1048551621" sldId="260"/>
            <ac:spMk id="152" creationId="{31E32F79-AF2B-4C4E-9E8F-4F7ABAE12F5C}"/>
          </ac:spMkLst>
        </pc:spChg>
        <pc:spChg chg="add del mod">
          <ac:chgData name="Jesse Alberts" userId="9a1c01ff602f520d" providerId="LiveId" clId="{77B343B7-8170-4C8E-AC4A-4A426E6BA15F}" dt="2021-08-31T18:36:09.074" v="12648" actId="478"/>
          <ac:spMkLst>
            <pc:docMk/>
            <pc:sldMk cId="1048551621" sldId="260"/>
            <ac:spMk id="154" creationId="{79B6A6A1-3C45-4919-8B5A-40702EBB929D}"/>
          </ac:spMkLst>
        </pc:spChg>
        <pc:spChg chg="add del mod">
          <ac:chgData name="Jesse Alberts" userId="9a1c01ff602f520d" providerId="LiveId" clId="{77B343B7-8170-4C8E-AC4A-4A426E6BA15F}" dt="2021-08-31T18:35:50.739" v="12637" actId="478"/>
          <ac:spMkLst>
            <pc:docMk/>
            <pc:sldMk cId="1048551621" sldId="260"/>
            <ac:spMk id="155" creationId="{29D9B7A2-D1B0-4B2A-A9A4-E4CC9D7DD0BF}"/>
          </ac:spMkLst>
        </pc:spChg>
        <pc:spChg chg="mod">
          <ac:chgData name="Jesse Alberts" userId="9a1c01ff602f520d" providerId="LiveId" clId="{77B343B7-8170-4C8E-AC4A-4A426E6BA15F}" dt="2021-08-31T18:35:52.582" v="12638"/>
          <ac:spMkLst>
            <pc:docMk/>
            <pc:sldMk cId="1048551621" sldId="260"/>
            <ac:spMk id="157" creationId="{810C0565-181A-4B9B-A910-7909B3F446FE}"/>
          </ac:spMkLst>
        </pc:spChg>
        <pc:spChg chg="mod">
          <ac:chgData name="Jesse Alberts" userId="9a1c01ff602f520d" providerId="LiveId" clId="{77B343B7-8170-4C8E-AC4A-4A426E6BA15F}" dt="2021-08-31T18:35:52.582" v="12638"/>
          <ac:spMkLst>
            <pc:docMk/>
            <pc:sldMk cId="1048551621" sldId="260"/>
            <ac:spMk id="158" creationId="{094B0FD3-44C8-43AF-91C4-4FF81975B754}"/>
          </ac:spMkLst>
        </pc:spChg>
        <pc:spChg chg="mod">
          <ac:chgData name="Jesse Alberts" userId="9a1c01ff602f520d" providerId="LiveId" clId="{77B343B7-8170-4C8E-AC4A-4A426E6BA15F}" dt="2021-08-31T18:35:52.582" v="12638"/>
          <ac:spMkLst>
            <pc:docMk/>
            <pc:sldMk cId="1048551621" sldId="260"/>
            <ac:spMk id="159" creationId="{B79976A0-05AD-40FE-98BE-A5620A86D578}"/>
          </ac:spMkLst>
        </pc:spChg>
        <pc:spChg chg="mod">
          <ac:chgData name="Jesse Alberts" userId="9a1c01ff602f520d" providerId="LiveId" clId="{77B343B7-8170-4C8E-AC4A-4A426E6BA15F}" dt="2021-08-31T18:35:52.582" v="12638"/>
          <ac:spMkLst>
            <pc:docMk/>
            <pc:sldMk cId="1048551621" sldId="260"/>
            <ac:spMk id="160" creationId="{2ABC76A7-0C33-40AF-A6B0-6BC3176B0979}"/>
          </ac:spMkLst>
        </pc:spChg>
        <pc:spChg chg="mod">
          <ac:chgData name="Jesse Alberts" userId="9a1c01ff602f520d" providerId="LiveId" clId="{77B343B7-8170-4C8E-AC4A-4A426E6BA15F}" dt="2021-08-31T18:35:52.582" v="12638"/>
          <ac:spMkLst>
            <pc:docMk/>
            <pc:sldMk cId="1048551621" sldId="260"/>
            <ac:spMk id="161" creationId="{52E34707-A860-4EA3-BDCE-3EAFA245A058}"/>
          </ac:spMkLst>
        </pc:spChg>
        <pc:spChg chg="mod">
          <ac:chgData name="Jesse Alberts" userId="9a1c01ff602f520d" providerId="LiveId" clId="{77B343B7-8170-4C8E-AC4A-4A426E6BA15F}" dt="2021-08-31T18:35:52.582" v="12638"/>
          <ac:spMkLst>
            <pc:docMk/>
            <pc:sldMk cId="1048551621" sldId="260"/>
            <ac:spMk id="162" creationId="{2B3516FB-6A2B-46AC-A691-5E6AC2F8A446}"/>
          </ac:spMkLst>
        </pc:spChg>
        <pc:spChg chg="mod">
          <ac:chgData name="Jesse Alberts" userId="9a1c01ff602f520d" providerId="LiveId" clId="{77B343B7-8170-4C8E-AC4A-4A426E6BA15F}" dt="2021-08-31T18:35:52.582" v="12638"/>
          <ac:spMkLst>
            <pc:docMk/>
            <pc:sldMk cId="1048551621" sldId="260"/>
            <ac:spMk id="163" creationId="{176255F1-8E37-4DD6-BC7B-7BBD1B865EE1}"/>
          </ac:spMkLst>
        </pc:spChg>
        <pc:spChg chg="mod">
          <ac:chgData name="Jesse Alberts" userId="9a1c01ff602f520d" providerId="LiveId" clId="{77B343B7-8170-4C8E-AC4A-4A426E6BA15F}" dt="2021-08-31T18:36:09.354" v="12649"/>
          <ac:spMkLst>
            <pc:docMk/>
            <pc:sldMk cId="1048551621" sldId="260"/>
            <ac:spMk id="165" creationId="{3D9CC129-5664-4FAA-8E3A-14F68982BBFA}"/>
          </ac:spMkLst>
        </pc:spChg>
        <pc:spChg chg="mod">
          <ac:chgData name="Jesse Alberts" userId="9a1c01ff602f520d" providerId="LiveId" clId="{77B343B7-8170-4C8E-AC4A-4A426E6BA15F}" dt="2021-08-31T18:36:09.354" v="12649"/>
          <ac:spMkLst>
            <pc:docMk/>
            <pc:sldMk cId="1048551621" sldId="260"/>
            <ac:spMk id="166" creationId="{B0142D31-0FA3-473C-B6CA-D3ED6BCA5BCA}"/>
          </ac:spMkLst>
        </pc:spChg>
        <pc:spChg chg="mod">
          <ac:chgData name="Jesse Alberts" userId="9a1c01ff602f520d" providerId="LiveId" clId="{77B343B7-8170-4C8E-AC4A-4A426E6BA15F}" dt="2021-08-31T18:36:09.354" v="12649"/>
          <ac:spMkLst>
            <pc:docMk/>
            <pc:sldMk cId="1048551621" sldId="260"/>
            <ac:spMk id="167" creationId="{DBBC8ADD-E790-47A3-91D7-FD477B7B91D9}"/>
          </ac:spMkLst>
        </pc:spChg>
        <pc:spChg chg="mod">
          <ac:chgData name="Jesse Alberts" userId="9a1c01ff602f520d" providerId="LiveId" clId="{77B343B7-8170-4C8E-AC4A-4A426E6BA15F}" dt="2021-08-31T18:36:09.354" v="12649"/>
          <ac:spMkLst>
            <pc:docMk/>
            <pc:sldMk cId="1048551621" sldId="260"/>
            <ac:spMk id="168" creationId="{209C1F1E-00E1-4290-AB3F-E01BB3F26F1A}"/>
          </ac:spMkLst>
        </pc:spChg>
        <pc:spChg chg="mod">
          <ac:chgData name="Jesse Alberts" userId="9a1c01ff602f520d" providerId="LiveId" clId="{77B343B7-8170-4C8E-AC4A-4A426E6BA15F}" dt="2021-08-31T18:36:09.354" v="12649"/>
          <ac:spMkLst>
            <pc:docMk/>
            <pc:sldMk cId="1048551621" sldId="260"/>
            <ac:spMk id="169" creationId="{5A22DAFF-6EB6-4484-A45A-BD4DEDE54EE2}"/>
          </ac:spMkLst>
        </pc:spChg>
        <pc:spChg chg="mod">
          <ac:chgData name="Jesse Alberts" userId="9a1c01ff602f520d" providerId="LiveId" clId="{77B343B7-8170-4C8E-AC4A-4A426E6BA15F}" dt="2021-08-31T18:36:09.354" v="12649"/>
          <ac:spMkLst>
            <pc:docMk/>
            <pc:sldMk cId="1048551621" sldId="260"/>
            <ac:spMk id="170" creationId="{93555835-9D2A-463D-A77B-3073BD2B3F8D}"/>
          </ac:spMkLst>
        </pc:spChg>
        <pc:spChg chg="mod">
          <ac:chgData name="Jesse Alberts" userId="9a1c01ff602f520d" providerId="LiveId" clId="{77B343B7-8170-4C8E-AC4A-4A426E6BA15F}" dt="2021-08-31T18:36:09.354" v="12649"/>
          <ac:spMkLst>
            <pc:docMk/>
            <pc:sldMk cId="1048551621" sldId="260"/>
            <ac:spMk id="171" creationId="{4A16BA8D-064E-481E-A2B9-595994A71E7B}"/>
          </ac:spMkLst>
        </pc:spChg>
        <pc:grpChg chg="add mod">
          <ac:chgData name="Jesse Alberts" userId="9a1c01ff602f520d" providerId="LiveId" clId="{77B343B7-8170-4C8E-AC4A-4A426E6BA15F}" dt="2021-09-01T11:07:47.383" v="22490" actId="207"/>
          <ac:grpSpMkLst>
            <pc:docMk/>
            <pc:sldMk cId="1048551621" sldId="260"/>
            <ac:grpSpMk id="4" creationId="{DB86DC31-6398-4EB3-BCAE-4C75149954BB}"/>
          </ac:grpSpMkLst>
        </pc:grpChg>
        <pc:grpChg chg="add mod ord">
          <ac:chgData name="Jesse Alberts" userId="9a1c01ff602f520d" providerId="LiveId" clId="{77B343B7-8170-4C8E-AC4A-4A426E6BA15F}" dt="2021-09-01T11:11:44.710" v="22731" actId="171"/>
          <ac:grpSpMkLst>
            <pc:docMk/>
            <pc:sldMk cId="1048551621" sldId="260"/>
            <ac:grpSpMk id="5" creationId="{E99FD381-3601-4B7B-AE33-5BA9E46A0307}"/>
          </ac:grpSpMkLst>
        </pc:grpChg>
        <pc:grpChg chg="add mod">
          <ac:chgData name="Jesse Alberts" userId="9a1c01ff602f520d" providerId="LiveId" clId="{77B343B7-8170-4C8E-AC4A-4A426E6BA15F}" dt="2021-09-01T11:14:57.953" v="22890" actId="1076"/>
          <ac:grpSpMkLst>
            <pc:docMk/>
            <pc:sldMk cId="1048551621" sldId="260"/>
            <ac:grpSpMk id="6" creationId="{2D58437F-D4D2-46F8-9887-AD8FCD25D675}"/>
          </ac:grpSpMkLst>
        </pc:grpChg>
        <pc:grpChg chg="del">
          <ac:chgData name="Jesse Alberts" userId="9a1c01ff602f520d" providerId="LiveId" clId="{77B343B7-8170-4C8E-AC4A-4A426E6BA15F}" dt="2021-08-31T18:25:38.792" v="11847" actId="478"/>
          <ac:grpSpMkLst>
            <pc:docMk/>
            <pc:sldMk cId="1048551621" sldId="260"/>
            <ac:grpSpMk id="7" creationId="{070F3D45-0E41-46B5-980C-882B6A3306E9}"/>
          </ac:grpSpMkLst>
        </pc:grpChg>
        <pc:grpChg chg="add mod ord">
          <ac:chgData name="Jesse Alberts" userId="9a1c01ff602f520d" providerId="LiveId" clId="{77B343B7-8170-4C8E-AC4A-4A426E6BA15F}" dt="2021-09-01T11:15:18.973" v="22907" actId="171"/>
          <ac:grpSpMkLst>
            <pc:docMk/>
            <pc:sldMk cId="1048551621" sldId="260"/>
            <ac:grpSpMk id="7" creationId="{0D2B914E-7528-47BE-9029-A09D80617DA8}"/>
          </ac:grpSpMkLst>
        </pc:grpChg>
        <pc:grpChg chg="add del mod">
          <ac:chgData name="Jesse Alberts" userId="9a1c01ff602f520d" providerId="LiveId" clId="{77B343B7-8170-4C8E-AC4A-4A426E6BA15F}" dt="2021-08-31T17:22:26.846" v="7699" actId="165"/>
          <ac:grpSpMkLst>
            <pc:docMk/>
            <pc:sldMk cId="1048551621" sldId="260"/>
            <ac:grpSpMk id="9" creationId="{374083AB-DE9A-4952-A47B-89830E189499}"/>
          </ac:grpSpMkLst>
        </pc:grpChg>
        <pc:grpChg chg="add mod">
          <ac:chgData name="Jesse Alberts" userId="9a1c01ff602f520d" providerId="LiveId" clId="{77B343B7-8170-4C8E-AC4A-4A426E6BA15F}" dt="2021-09-01T14:48:28.619" v="33604" actId="164"/>
          <ac:grpSpMkLst>
            <pc:docMk/>
            <pc:sldMk cId="1048551621" sldId="260"/>
            <ac:grpSpMk id="9" creationId="{59D2C3F4-6D06-4997-B420-A63DC446FDC7}"/>
          </ac:grpSpMkLst>
        </pc:grpChg>
        <pc:grpChg chg="add mod ord">
          <ac:chgData name="Jesse Alberts" userId="9a1c01ff602f520d" providerId="LiveId" clId="{77B343B7-8170-4C8E-AC4A-4A426E6BA15F}" dt="2021-09-01T14:56:12.074" v="33689" actId="164"/>
          <ac:grpSpMkLst>
            <pc:docMk/>
            <pc:sldMk cId="1048551621" sldId="260"/>
            <ac:grpSpMk id="10" creationId="{D5104BF0-851A-4FFA-99A7-C0F91FF5DBB0}"/>
          </ac:grpSpMkLst>
        </pc:grpChg>
        <pc:grpChg chg="del">
          <ac:chgData name="Jesse Alberts" userId="9a1c01ff602f520d" providerId="LiveId" clId="{77B343B7-8170-4C8E-AC4A-4A426E6BA15F}" dt="2021-08-31T17:17:04.190" v="7520" actId="478"/>
          <ac:grpSpMkLst>
            <pc:docMk/>
            <pc:sldMk cId="1048551621" sldId="260"/>
            <ac:grpSpMk id="10" creationId="{DF384043-0C06-4DB3-931B-1B7C8D63B194}"/>
          </ac:grpSpMkLst>
        </pc:grpChg>
        <pc:grpChg chg="add mod ord">
          <ac:chgData name="Jesse Alberts" userId="9a1c01ff602f520d" providerId="LiveId" clId="{77B343B7-8170-4C8E-AC4A-4A426E6BA15F}" dt="2021-09-01T14:56:34.977" v="33706" actId="171"/>
          <ac:grpSpMkLst>
            <pc:docMk/>
            <pc:sldMk cId="1048551621" sldId="260"/>
            <ac:grpSpMk id="11" creationId="{EA6EC03C-ACE8-45F9-99AA-4E9D3853F028}"/>
          </ac:grpSpMkLst>
        </pc:grpChg>
        <pc:grpChg chg="add mod ord">
          <ac:chgData name="Jesse Alberts" userId="9a1c01ff602f520d" providerId="LiveId" clId="{77B343B7-8170-4C8E-AC4A-4A426E6BA15F}" dt="2021-09-02T08:43:28.063" v="34370" actId="1076"/>
          <ac:grpSpMkLst>
            <pc:docMk/>
            <pc:sldMk cId="1048551621" sldId="260"/>
            <ac:grpSpMk id="15" creationId="{5741B2D8-341F-4282-866D-24AC2B823B74}"/>
          </ac:grpSpMkLst>
        </pc:grpChg>
        <pc:grpChg chg="add del mod ord">
          <ac:chgData name="Jesse Alberts" userId="9a1c01ff602f520d" providerId="LiveId" clId="{77B343B7-8170-4C8E-AC4A-4A426E6BA15F}" dt="2021-08-31T17:42:23.088" v="8057" actId="165"/>
          <ac:grpSpMkLst>
            <pc:docMk/>
            <pc:sldMk cId="1048551621" sldId="260"/>
            <ac:grpSpMk id="20" creationId="{43B9F3ED-F56D-4309-8B7F-F65E303DE764}"/>
          </ac:grpSpMkLst>
        </pc:grpChg>
        <pc:grpChg chg="add mod">
          <ac:chgData name="Jesse Alberts" userId="9a1c01ff602f520d" providerId="LiveId" clId="{77B343B7-8170-4C8E-AC4A-4A426E6BA15F}" dt="2021-08-31T17:56:52.937" v="10180" actId="164"/>
          <ac:grpSpMkLst>
            <pc:docMk/>
            <pc:sldMk cId="1048551621" sldId="260"/>
            <ac:grpSpMk id="22" creationId="{8B004A17-3769-49F4-8FE4-CFE91B4B5A68}"/>
          </ac:grpSpMkLst>
        </pc:grpChg>
        <pc:grpChg chg="add mod ord">
          <ac:chgData name="Jesse Alberts" userId="9a1c01ff602f520d" providerId="LiveId" clId="{77B343B7-8170-4C8E-AC4A-4A426E6BA15F}" dt="2021-08-31T17:56:45.536" v="10179" actId="164"/>
          <ac:grpSpMkLst>
            <pc:docMk/>
            <pc:sldMk cId="1048551621" sldId="260"/>
            <ac:grpSpMk id="23" creationId="{58A63B1F-676B-4AA2-969E-71F71F677690}"/>
          </ac:grpSpMkLst>
        </pc:grpChg>
        <pc:grpChg chg="add mod">
          <ac:chgData name="Jesse Alberts" userId="9a1c01ff602f520d" providerId="LiveId" clId="{77B343B7-8170-4C8E-AC4A-4A426E6BA15F}" dt="2021-08-31T17:56:45.155" v="10178" actId="164"/>
          <ac:grpSpMkLst>
            <pc:docMk/>
            <pc:sldMk cId="1048551621" sldId="260"/>
            <ac:grpSpMk id="24" creationId="{427D3F05-CDB8-4051-8500-3B21F653E3EE}"/>
          </ac:grpSpMkLst>
        </pc:grpChg>
        <pc:grpChg chg="add del mod ord">
          <ac:chgData name="Jesse Alberts" userId="9a1c01ff602f520d" providerId="LiveId" clId="{77B343B7-8170-4C8E-AC4A-4A426E6BA15F}" dt="2021-09-01T11:15:12.370" v="22896" actId="21"/>
          <ac:grpSpMkLst>
            <pc:docMk/>
            <pc:sldMk cId="1048551621" sldId="260"/>
            <ac:grpSpMk id="25" creationId="{F6894379-9A42-48AB-ACB7-4ADBAB9A9CB8}"/>
          </ac:grpSpMkLst>
        </pc:grpChg>
        <pc:grpChg chg="del">
          <ac:chgData name="Jesse Alberts" userId="9a1c01ff602f520d" providerId="LiveId" clId="{77B343B7-8170-4C8E-AC4A-4A426E6BA15F}" dt="2021-08-31T18:25:38.792" v="11847" actId="478"/>
          <ac:grpSpMkLst>
            <pc:docMk/>
            <pc:sldMk cId="1048551621" sldId="260"/>
            <ac:grpSpMk id="34" creationId="{E03D5DD4-2FC4-41D9-AE8E-60B2636CF854}"/>
          </ac:grpSpMkLst>
        </pc:grpChg>
        <pc:grpChg chg="del">
          <ac:chgData name="Jesse Alberts" userId="9a1c01ff602f520d" providerId="LiveId" clId="{77B343B7-8170-4C8E-AC4A-4A426E6BA15F}" dt="2021-08-31T18:25:38.792" v="11847" actId="478"/>
          <ac:grpSpMkLst>
            <pc:docMk/>
            <pc:sldMk cId="1048551621" sldId="260"/>
            <ac:grpSpMk id="37" creationId="{A35F9D67-52E1-4D33-B215-9D69ADC230BA}"/>
          </ac:grpSpMkLst>
        </pc:grpChg>
        <pc:grpChg chg="del">
          <ac:chgData name="Jesse Alberts" userId="9a1c01ff602f520d" providerId="LiveId" clId="{77B343B7-8170-4C8E-AC4A-4A426E6BA15F}" dt="2021-08-31T18:25:38.792" v="11847" actId="478"/>
          <ac:grpSpMkLst>
            <pc:docMk/>
            <pc:sldMk cId="1048551621" sldId="260"/>
            <ac:grpSpMk id="40" creationId="{4D7A6873-A44C-4A45-A5F7-70CBCF061689}"/>
          </ac:grpSpMkLst>
        </pc:grpChg>
        <pc:grpChg chg="del">
          <ac:chgData name="Jesse Alberts" userId="9a1c01ff602f520d" providerId="LiveId" clId="{77B343B7-8170-4C8E-AC4A-4A426E6BA15F}" dt="2021-08-31T18:25:38.792" v="11847" actId="478"/>
          <ac:grpSpMkLst>
            <pc:docMk/>
            <pc:sldMk cId="1048551621" sldId="260"/>
            <ac:grpSpMk id="43" creationId="{7BFCEE60-333C-4434-BC88-21E7ED8D1925}"/>
          </ac:grpSpMkLst>
        </pc:grpChg>
        <pc:grpChg chg="del">
          <ac:chgData name="Jesse Alberts" userId="9a1c01ff602f520d" providerId="LiveId" clId="{77B343B7-8170-4C8E-AC4A-4A426E6BA15F}" dt="2021-08-31T18:25:38.792" v="11847" actId="478"/>
          <ac:grpSpMkLst>
            <pc:docMk/>
            <pc:sldMk cId="1048551621" sldId="260"/>
            <ac:grpSpMk id="46" creationId="{9B45593F-04FC-4338-AC40-A455828F9E1B}"/>
          </ac:grpSpMkLst>
        </pc:grpChg>
        <pc:grpChg chg="del">
          <ac:chgData name="Jesse Alberts" userId="9a1c01ff602f520d" providerId="LiveId" clId="{77B343B7-8170-4C8E-AC4A-4A426E6BA15F}" dt="2021-08-31T18:25:38.792" v="11847" actId="478"/>
          <ac:grpSpMkLst>
            <pc:docMk/>
            <pc:sldMk cId="1048551621" sldId="260"/>
            <ac:grpSpMk id="49" creationId="{B7477739-926A-42DD-9CF9-2912F1D47893}"/>
          </ac:grpSpMkLst>
        </pc:grpChg>
        <pc:grpChg chg="del">
          <ac:chgData name="Jesse Alberts" userId="9a1c01ff602f520d" providerId="LiveId" clId="{77B343B7-8170-4C8E-AC4A-4A426E6BA15F}" dt="2021-08-31T18:25:38.792" v="11847" actId="478"/>
          <ac:grpSpMkLst>
            <pc:docMk/>
            <pc:sldMk cId="1048551621" sldId="260"/>
            <ac:grpSpMk id="52" creationId="{15FCF414-42AB-4763-9C91-B69557D38AE6}"/>
          </ac:grpSpMkLst>
        </pc:grpChg>
        <pc:grpChg chg="del">
          <ac:chgData name="Jesse Alberts" userId="9a1c01ff602f520d" providerId="LiveId" clId="{77B343B7-8170-4C8E-AC4A-4A426E6BA15F}" dt="2021-08-31T17:23:37.797" v="7717" actId="478"/>
          <ac:grpSpMkLst>
            <pc:docMk/>
            <pc:sldMk cId="1048551621" sldId="260"/>
            <ac:grpSpMk id="55" creationId="{175016BA-5A61-49D4-B030-703BE92F6BAF}"/>
          </ac:grpSpMkLst>
        </pc:grpChg>
        <pc:grpChg chg="add del mod">
          <ac:chgData name="Jesse Alberts" userId="9a1c01ff602f520d" providerId="LiveId" clId="{77B343B7-8170-4C8E-AC4A-4A426E6BA15F}" dt="2021-09-01T14:09:00.883" v="32769"/>
          <ac:grpSpMkLst>
            <pc:docMk/>
            <pc:sldMk cId="1048551621" sldId="260"/>
            <ac:grpSpMk id="81" creationId="{86DF22CB-3677-41A5-9E67-99CAA8922B72}"/>
          </ac:grpSpMkLst>
        </pc:grpChg>
        <pc:grpChg chg="add del mod">
          <ac:chgData name="Jesse Alberts" userId="9a1c01ff602f520d" providerId="LiveId" clId="{77B343B7-8170-4C8E-AC4A-4A426E6BA15F}" dt="2021-09-01T14:09:13.868" v="32774" actId="478"/>
          <ac:grpSpMkLst>
            <pc:docMk/>
            <pc:sldMk cId="1048551621" sldId="260"/>
            <ac:grpSpMk id="86" creationId="{3BE117C0-08E6-48F4-95A2-09F0697C226E}"/>
          </ac:grpSpMkLst>
        </pc:grpChg>
        <pc:grpChg chg="add mod ord modVis">
          <ac:chgData name="Jesse Alberts" userId="9a1c01ff602f520d" providerId="LiveId" clId="{77B343B7-8170-4C8E-AC4A-4A426E6BA15F}" dt="2021-09-02T08:44:24.932" v="34372" actId="14429"/>
          <ac:grpSpMkLst>
            <pc:docMk/>
            <pc:sldMk cId="1048551621" sldId="260"/>
            <ac:grpSpMk id="91" creationId="{63D89CC1-4B2D-4AFA-96BB-2D360B897CFF}"/>
          </ac:grpSpMkLst>
        </pc:grpChg>
        <pc:grpChg chg="mod">
          <ac:chgData name="Jesse Alberts" userId="9a1c01ff602f520d" providerId="LiveId" clId="{77B343B7-8170-4C8E-AC4A-4A426E6BA15F}" dt="2021-09-01T14:24:25.947" v="33323" actId="206"/>
          <ac:grpSpMkLst>
            <pc:docMk/>
            <pc:sldMk cId="1048551621" sldId="260"/>
            <ac:grpSpMk id="92" creationId="{E034C1D8-C965-478C-B442-99BBFB723214}"/>
          </ac:grpSpMkLst>
        </pc:grpChg>
        <pc:grpChg chg="add mod">
          <ac:chgData name="Jesse Alberts" userId="9a1c01ff602f520d" providerId="LiveId" clId="{77B343B7-8170-4C8E-AC4A-4A426E6BA15F}" dt="2021-09-01T14:54:48.041" v="33642" actId="164"/>
          <ac:grpSpMkLst>
            <pc:docMk/>
            <pc:sldMk cId="1048551621" sldId="260"/>
            <ac:grpSpMk id="101" creationId="{8E927E0F-7665-4A07-AEE8-9870F8DE2B9A}"/>
          </ac:grpSpMkLst>
        </pc:grpChg>
        <pc:grpChg chg="add mod">
          <ac:chgData name="Jesse Alberts" userId="9a1c01ff602f520d" providerId="LiveId" clId="{77B343B7-8170-4C8E-AC4A-4A426E6BA15F}" dt="2021-09-01T14:54:48.041" v="33642" actId="164"/>
          <ac:grpSpMkLst>
            <pc:docMk/>
            <pc:sldMk cId="1048551621" sldId="260"/>
            <ac:grpSpMk id="108" creationId="{0CED6E48-74C6-4F6C-8674-396F1FAD2152}"/>
          </ac:grpSpMkLst>
        </pc:grpChg>
        <pc:grpChg chg="mod">
          <ac:chgData name="Jesse Alberts" userId="9a1c01ff602f520d" providerId="LiveId" clId="{77B343B7-8170-4C8E-AC4A-4A426E6BA15F}" dt="2021-09-01T14:54:45.965" v="33641"/>
          <ac:grpSpMkLst>
            <pc:docMk/>
            <pc:sldMk cId="1048551621" sldId="260"/>
            <ac:grpSpMk id="110" creationId="{ADD34B4C-B8E6-4C22-B461-A08C96BD49B1}"/>
          </ac:grpSpMkLst>
        </pc:grpChg>
        <pc:grpChg chg="add mod">
          <ac:chgData name="Jesse Alberts" userId="9a1c01ff602f520d" providerId="LiveId" clId="{77B343B7-8170-4C8E-AC4A-4A426E6BA15F}" dt="2021-09-01T14:54:48.041" v="33642" actId="164"/>
          <ac:grpSpMkLst>
            <pc:docMk/>
            <pc:sldMk cId="1048551621" sldId="260"/>
            <ac:grpSpMk id="120" creationId="{4C72F31B-8113-4136-9CF1-E4F3EDBC6B51}"/>
          </ac:grpSpMkLst>
        </pc:grpChg>
        <pc:grpChg chg="add mod ord">
          <ac:chgData name="Jesse Alberts" userId="9a1c01ff602f520d" providerId="LiveId" clId="{77B343B7-8170-4C8E-AC4A-4A426E6BA15F}" dt="2021-09-16T11:05:40.326" v="36843" actId="1036"/>
          <ac:grpSpMkLst>
            <pc:docMk/>
            <pc:sldMk cId="1048551621" sldId="260"/>
            <ac:grpSpMk id="125" creationId="{A86F1216-0CDC-44F6-887F-BC837F843034}"/>
          </ac:grpSpMkLst>
        </pc:grpChg>
        <pc:grpChg chg="add mod ord">
          <ac:chgData name="Jesse Alberts" userId="9a1c01ff602f520d" providerId="LiveId" clId="{77B343B7-8170-4C8E-AC4A-4A426E6BA15F}" dt="2021-08-31T18:36:14.227" v="12651" actId="171"/>
          <ac:grpSpMkLst>
            <pc:docMk/>
            <pc:sldMk cId="1048551621" sldId="260"/>
            <ac:grpSpMk id="153" creationId="{614DA1D2-C581-42EB-BB63-826B647DEDC6}"/>
          </ac:grpSpMkLst>
        </pc:grpChg>
        <pc:grpChg chg="add del mod">
          <ac:chgData name="Jesse Alberts" userId="9a1c01ff602f520d" providerId="LiveId" clId="{77B343B7-8170-4C8E-AC4A-4A426E6BA15F}" dt="2021-08-31T18:36:08.073" v="12647" actId="21"/>
          <ac:grpSpMkLst>
            <pc:docMk/>
            <pc:sldMk cId="1048551621" sldId="260"/>
            <ac:grpSpMk id="156" creationId="{2D5F6FD6-1BFE-4606-9D4D-4E1E1A6E0638}"/>
          </ac:grpSpMkLst>
        </pc:grpChg>
        <pc:grpChg chg="add mod ord">
          <ac:chgData name="Jesse Alberts" userId="9a1c01ff602f520d" providerId="LiveId" clId="{77B343B7-8170-4C8E-AC4A-4A426E6BA15F}" dt="2021-08-31T18:36:14.227" v="12651" actId="171"/>
          <ac:grpSpMkLst>
            <pc:docMk/>
            <pc:sldMk cId="1048551621" sldId="260"/>
            <ac:grpSpMk id="164" creationId="{647F7D13-2423-41D6-AB9F-096268C03ABF}"/>
          </ac:grpSpMkLst>
        </pc:grpChg>
        <pc:picChg chg="mod">
          <ac:chgData name="Jesse Alberts" userId="9a1c01ff602f520d" providerId="LiveId" clId="{77B343B7-8170-4C8E-AC4A-4A426E6BA15F}" dt="2021-08-31T18:14:56.172" v="10823" actId="555"/>
          <ac:picMkLst>
            <pc:docMk/>
            <pc:sldMk cId="1048551621" sldId="260"/>
            <ac:picMk id="14" creationId="{D79900E5-4C62-4B74-BB17-EA61A771BA8E}"/>
          </ac:picMkLst>
        </pc:picChg>
      </pc:sldChg>
      <pc:sldChg chg="addSp delSp new del mod">
        <pc:chgData name="Jesse Alberts" userId="9a1c01ff602f520d" providerId="LiveId" clId="{77B343B7-8170-4C8E-AC4A-4A426E6BA15F}" dt="2021-08-31T15:34:10.622" v="7365" actId="47"/>
        <pc:sldMkLst>
          <pc:docMk/>
          <pc:sldMk cId="2127213698" sldId="260"/>
        </pc:sldMkLst>
        <pc:spChg chg="del">
          <ac:chgData name="Jesse Alberts" userId="9a1c01ff602f520d" providerId="LiveId" clId="{77B343B7-8170-4C8E-AC4A-4A426E6BA15F}" dt="2021-08-31T15:34:00.042" v="7362" actId="478"/>
          <ac:spMkLst>
            <pc:docMk/>
            <pc:sldMk cId="2127213698" sldId="260"/>
            <ac:spMk id="2" creationId="{15CE07DA-1CFE-4E5D-9649-6532676680E6}"/>
          </ac:spMkLst>
        </pc:spChg>
        <pc:spChg chg="del">
          <ac:chgData name="Jesse Alberts" userId="9a1c01ff602f520d" providerId="LiveId" clId="{77B343B7-8170-4C8E-AC4A-4A426E6BA15F}" dt="2021-08-31T15:34:00.042" v="7362" actId="478"/>
          <ac:spMkLst>
            <pc:docMk/>
            <pc:sldMk cId="2127213698" sldId="260"/>
            <ac:spMk id="3" creationId="{22E7AAFF-A982-4EB2-9565-BD80D91E458C}"/>
          </ac:spMkLst>
        </pc:spChg>
        <pc:picChg chg="add del">
          <ac:chgData name="Jesse Alberts" userId="9a1c01ff602f520d" providerId="LiveId" clId="{77B343B7-8170-4C8E-AC4A-4A426E6BA15F}" dt="2021-08-31T15:34:05.823" v="7364" actId="22"/>
          <ac:picMkLst>
            <pc:docMk/>
            <pc:sldMk cId="2127213698" sldId="260"/>
            <ac:picMk id="5" creationId="{37B7F35B-0BB0-4E71-BC30-89AA86E303F7}"/>
          </ac:picMkLst>
        </pc:picChg>
      </pc:sldChg>
      <pc:sldChg chg="new del">
        <pc:chgData name="Jesse Alberts" userId="9a1c01ff602f520d" providerId="LiveId" clId="{77B343B7-8170-4C8E-AC4A-4A426E6BA15F}" dt="2021-08-31T15:34:48.982" v="7371" actId="47"/>
        <pc:sldMkLst>
          <pc:docMk/>
          <pc:sldMk cId="2318000112" sldId="260"/>
        </pc:sldMkLst>
      </pc:sldChg>
      <pc:sldChg chg="addSp delSp modSp add mod modTransition addAnim delAnim modAnim">
        <pc:chgData name="Jesse Alberts" userId="9a1c01ff602f520d" providerId="LiveId" clId="{77B343B7-8170-4C8E-AC4A-4A426E6BA15F}" dt="2021-09-02T14:51:24.647" v="35087"/>
        <pc:sldMkLst>
          <pc:docMk/>
          <pc:sldMk cId="2593466144" sldId="261"/>
        </pc:sldMkLst>
        <pc:spChg chg="add del mod">
          <ac:chgData name="Jesse Alberts" userId="9a1c01ff602f520d" providerId="LiveId" clId="{77B343B7-8170-4C8E-AC4A-4A426E6BA15F}" dt="2021-09-01T14:00:13.842" v="31463"/>
          <ac:spMkLst>
            <pc:docMk/>
            <pc:sldMk cId="2593466144" sldId="261"/>
            <ac:spMk id="2" creationId="{430F1FF6-2295-4160-9D47-1ED27D023D80}"/>
          </ac:spMkLst>
        </pc:spChg>
        <pc:spChg chg="del">
          <ac:chgData name="Jesse Alberts" userId="9a1c01ff602f520d" providerId="LiveId" clId="{77B343B7-8170-4C8E-AC4A-4A426E6BA15F}" dt="2021-09-01T08:15:31.561" v="13662" actId="478"/>
          <ac:spMkLst>
            <pc:docMk/>
            <pc:sldMk cId="2593466144" sldId="261"/>
            <ac:spMk id="2" creationId="{B07B7C1C-A77C-42BF-B87B-CEE39FA01B9C}"/>
          </ac:spMkLst>
        </pc:spChg>
        <pc:spChg chg="add mod topLvl">
          <ac:chgData name="Jesse Alberts" userId="9a1c01ff602f520d" providerId="LiveId" clId="{77B343B7-8170-4C8E-AC4A-4A426E6BA15F}" dt="2021-09-01T10:59:28.055" v="22061" actId="164"/>
          <ac:spMkLst>
            <pc:docMk/>
            <pc:sldMk cId="2593466144" sldId="261"/>
            <ac:spMk id="3" creationId="{338633D2-616F-4886-BB9D-E07385BF7AC4}"/>
          </ac:spMkLst>
        </pc:spChg>
        <pc:spChg chg="add del mod topLvl">
          <ac:chgData name="Jesse Alberts" userId="9a1c01ff602f520d" providerId="LiveId" clId="{77B343B7-8170-4C8E-AC4A-4A426E6BA15F}" dt="2021-09-01T08:48:57.272" v="14452" actId="21"/>
          <ac:spMkLst>
            <pc:docMk/>
            <pc:sldMk cId="2593466144" sldId="261"/>
            <ac:spMk id="4" creationId="{15A52EB9-0664-4090-BAA6-9B24833920FA}"/>
          </ac:spMkLst>
        </pc:spChg>
        <pc:spChg chg="add mod">
          <ac:chgData name="Jesse Alberts" userId="9a1c01ff602f520d" providerId="LiveId" clId="{77B343B7-8170-4C8E-AC4A-4A426E6BA15F}" dt="2021-09-01T14:00:38.202" v="31471" actId="207"/>
          <ac:spMkLst>
            <pc:docMk/>
            <pc:sldMk cId="2593466144" sldId="261"/>
            <ac:spMk id="4" creationId="{86885D20-711C-4BC6-B684-7BBFCFE0D322}"/>
          </ac:spMkLst>
        </pc:spChg>
        <pc:spChg chg="add mod topLvl">
          <ac:chgData name="Jesse Alberts" userId="9a1c01ff602f520d" providerId="LiveId" clId="{77B343B7-8170-4C8E-AC4A-4A426E6BA15F}" dt="2021-09-01T10:59:56.483" v="22087" actId="164"/>
          <ac:spMkLst>
            <pc:docMk/>
            <pc:sldMk cId="2593466144" sldId="261"/>
            <ac:spMk id="5" creationId="{29BFE215-B9D1-4FC4-854B-9D8E9CC74D25}"/>
          </ac:spMkLst>
        </pc:spChg>
        <pc:spChg chg="add del mod">
          <ac:chgData name="Jesse Alberts" userId="9a1c01ff602f520d" providerId="LiveId" clId="{77B343B7-8170-4C8E-AC4A-4A426E6BA15F}" dt="2021-09-01T08:39:46.683" v="13976" actId="21"/>
          <ac:spMkLst>
            <pc:docMk/>
            <pc:sldMk cId="2593466144" sldId="261"/>
            <ac:spMk id="6" creationId="{FD9DA99E-DCA5-407E-B105-9E7C2829D4DA}"/>
          </ac:spMkLst>
        </pc:spChg>
        <pc:spChg chg="add del mod ord">
          <ac:chgData name="Jesse Alberts" userId="9a1c01ff602f520d" providerId="LiveId" clId="{77B343B7-8170-4C8E-AC4A-4A426E6BA15F}" dt="2021-09-01T09:01:08.674" v="14642" actId="21"/>
          <ac:spMkLst>
            <pc:docMk/>
            <pc:sldMk cId="2593466144" sldId="261"/>
            <ac:spMk id="11" creationId="{3ECA25F9-B1CC-452B-882E-781535FDFF91}"/>
          </ac:spMkLst>
        </pc:spChg>
        <pc:spChg chg="add del mod ord">
          <ac:chgData name="Jesse Alberts" userId="9a1c01ff602f520d" providerId="LiveId" clId="{77B343B7-8170-4C8E-AC4A-4A426E6BA15F}" dt="2021-09-01T09:56:40.900" v="18292" actId="21"/>
          <ac:spMkLst>
            <pc:docMk/>
            <pc:sldMk cId="2593466144" sldId="261"/>
            <ac:spMk id="16" creationId="{3CFCAEA1-9CA6-4122-8BCA-F2E3E88EB0DF}"/>
          </ac:spMkLst>
        </pc:spChg>
        <pc:spChg chg="del">
          <ac:chgData name="Jesse Alberts" userId="9a1c01ff602f520d" providerId="LiveId" clId="{77B343B7-8170-4C8E-AC4A-4A426E6BA15F}" dt="2021-09-01T08:15:27.346" v="13655" actId="478"/>
          <ac:spMkLst>
            <pc:docMk/>
            <pc:sldMk cId="2593466144" sldId="261"/>
            <ac:spMk id="26" creationId="{FD5814B7-2133-4A2A-B91F-5EEE34E8755E}"/>
          </ac:spMkLst>
        </pc:spChg>
        <pc:spChg chg="add mod ord">
          <ac:chgData name="Jesse Alberts" userId="9a1c01ff602f520d" providerId="LiveId" clId="{77B343B7-8170-4C8E-AC4A-4A426E6BA15F}" dt="2021-09-01T11:01:42.106" v="22112" actId="164"/>
          <ac:spMkLst>
            <pc:docMk/>
            <pc:sldMk cId="2593466144" sldId="261"/>
            <ac:spMk id="27" creationId="{D9A483B3-09D2-42F1-B167-524FD2B7BD07}"/>
          </ac:spMkLst>
        </pc:spChg>
        <pc:spChg chg="mod">
          <ac:chgData name="Jesse Alberts" userId="9a1c01ff602f520d" providerId="LiveId" clId="{77B343B7-8170-4C8E-AC4A-4A426E6BA15F}" dt="2021-09-01T09:58:04.323" v="18317" actId="207"/>
          <ac:spMkLst>
            <pc:docMk/>
            <pc:sldMk cId="2593466144" sldId="261"/>
            <ac:spMk id="33" creationId="{A6872FDC-9E29-42E0-AA3F-0709052B010D}"/>
          </ac:spMkLst>
        </pc:spChg>
        <pc:spChg chg="add del">
          <ac:chgData name="Jesse Alberts" userId="9a1c01ff602f520d" providerId="LiveId" clId="{77B343B7-8170-4C8E-AC4A-4A426E6BA15F}" dt="2021-09-01T10:56:56.376" v="21814"/>
          <ac:spMkLst>
            <pc:docMk/>
            <pc:sldMk cId="2593466144" sldId="261"/>
            <ac:spMk id="35" creationId="{7BBCFD72-4D13-4FA5-8BD5-34661CC28FB4}"/>
          </ac:spMkLst>
        </pc:spChg>
        <pc:spChg chg="add mod topLvl">
          <ac:chgData name="Jesse Alberts" userId="9a1c01ff602f520d" providerId="LiveId" clId="{77B343B7-8170-4C8E-AC4A-4A426E6BA15F}" dt="2021-09-01T11:00:09.818" v="22088" actId="164"/>
          <ac:spMkLst>
            <pc:docMk/>
            <pc:sldMk cId="2593466144" sldId="261"/>
            <ac:spMk id="67" creationId="{C3BA739D-8EC2-4BE9-A62E-51F32DB8AF06}"/>
          </ac:spMkLst>
        </pc:spChg>
        <pc:spChg chg="add mod topLvl">
          <ac:chgData name="Jesse Alberts" userId="9a1c01ff602f520d" providerId="LiveId" clId="{77B343B7-8170-4C8E-AC4A-4A426E6BA15F}" dt="2021-09-01T10:59:56.483" v="22087" actId="164"/>
          <ac:spMkLst>
            <pc:docMk/>
            <pc:sldMk cId="2593466144" sldId="261"/>
            <ac:spMk id="72" creationId="{640D7D79-FBBB-4DCF-9A1F-F44181C0C512}"/>
          </ac:spMkLst>
        </pc:spChg>
        <pc:spChg chg="add mod ord topLvl">
          <ac:chgData name="Jesse Alberts" userId="9a1c01ff602f520d" providerId="LiveId" clId="{77B343B7-8170-4C8E-AC4A-4A426E6BA15F}" dt="2021-09-01T09:48:17.164" v="17448" actId="207"/>
          <ac:spMkLst>
            <pc:docMk/>
            <pc:sldMk cId="2593466144" sldId="261"/>
            <ac:spMk id="73" creationId="{16FEDB21-410C-4520-89D9-6BE2C587DEE9}"/>
          </ac:spMkLst>
        </pc:spChg>
        <pc:spChg chg="add mod ord topLvl">
          <ac:chgData name="Jesse Alberts" userId="9a1c01ff602f520d" providerId="LiveId" clId="{77B343B7-8170-4C8E-AC4A-4A426E6BA15F}" dt="2021-09-01T09:48:28.810" v="17479" actId="207"/>
          <ac:spMkLst>
            <pc:docMk/>
            <pc:sldMk cId="2593466144" sldId="261"/>
            <ac:spMk id="74" creationId="{986BD033-61C0-4154-88A4-4C8A1964000B}"/>
          </ac:spMkLst>
        </pc:spChg>
        <pc:spChg chg="del">
          <ac:chgData name="Jesse Alberts" userId="9a1c01ff602f520d" providerId="LiveId" clId="{77B343B7-8170-4C8E-AC4A-4A426E6BA15F}" dt="2021-09-01T08:15:26.573" v="13654" actId="478"/>
          <ac:spMkLst>
            <pc:docMk/>
            <pc:sldMk cId="2593466144" sldId="261"/>
            <ac:spMk id="75" creationId="{326DBA71-0B51-4FAE-9630-2710A08CA964}"/>
          </ac:spMkLst>
        </pc:spChg>
        <pc:spChg chg="del">
          <ac:chgData name="Jesse Alberts" userId="9a1c01ff602f520d" providerId="LiveId" clId="{77B343B7-8170-4C8E-AC4A-4A426E6BA15F}" dt="2021-09-01T08:15:30.904" v="13661" actId="478"/>
          <ac:spMkLst>
            <pc:docMk/>
            <pc:sldMk cId="2593466144" sldId="261"/>
            <ac:spMk id="76" creationId="{7F6CE1CE-070F-4473-BDA9-ECBC2308D5C1}"/>
          </ac:spMkLst>
        </pc:spChg>
        <pc:spChg chg="del">
          <ac:chgData name="Jesse Alberts" userId="9a1c01ff602f520d" providerId="LiveId" clId="{77B343B7-8170-4C8E-AC4A-4A426E6BA15F}" dt="2021-09-01T08:15:32.453" v="13663" actId="478"/>
          <ac:spMkLst>
            <pc:docMk/>
            <pc:sldMk cId="2593466144" sldId="261"/>
            <ac:spMk id="77" creationId="{DA5F7A0B-2C18-4667-BA00-20CF85DE229C}"/>
          </ac:spMkLst>
        </pc:spChg>
        <pc:spChg chg="del">
          <ac:chgData name="Jesse Alberts" userId="9a1c01ff602f520d" providerId="LiveId" clId="{77B343B7-8170-4C8E-AC4A-4A426E6BA15F}" dt="2021-09-01T08:15:27.864" v="13656" actId="478"/>
          <ac:spMkLst>
            <pc:docMk/>
            <pc:sldMk cId="2593466144" sldId="261"/>
            <ac:spMk id="78" creationId="{E5E0FA2E-2D3C-45C0-B49D-1FED38A69135}"/>
          </ac:spMkLst>
        </pc:spChg>
        <pc:spChg chg="add mod ord topLvl">
          <ac:chgData name="Jesse Alberts" userId="9a1c01ff602f520d" providerId="LiveId" clId="{77B343B7-8170-4C8E-AC4A-4A426E6BA15F}" dt="2021-09-01T09:46:58.666" v="17199" actId="207"/>
          <ac:spMkLst>
            <pc:docMk/>
            <pc:sldMk cId="2593466144" sldId="261"/>
            <ac:spMk id="79" creationId="{0EE785E2-D777-47B1-A23D-95C0AA2D0F71}"/>
          </ac:spMkLst>
        </pc:spChg>
        <pc:spChg chg="add del mod ord topLvl">
          <ac:chgData name="Jesse Alberts" userId="9a1c01ff602f520d" providerId="LiveId" clId="{77B343B7-8170-4C8E-AC4A-4A426E6BA15F}" dt="2021-09-01T11:00:37.137" v="22095" actId="21"/>
          <ac:spMkLst>
            <pc:docMk/>
            <pc:sldMk cId="2593466144" sldId="261"/>
            <ac:spMk id="80" creationId="{4B0F87C7-88B4-4702-9CCA-B0B5387C3BEB}"/>
          </ac:spMkLst>
        </pc:spChg>
        <pc:spChg chg="add del mod ord topLvl">
          <ac:chgData name="Jesse Alberts" userId="9a1c01ff602f520d" providerId="LiveId" clId="{77B343B7-8170-4C8E-AC4A-4A426E6BA15F}" dt="2021-09-01T11:00:37.137" v="22095" actId="21"/>
          <ac:spMkLst>
            <pc:docMk/>
            <pc:sldMk cId="2593466144" sldId="261"/>
            <ac:spMk id="81" creationId="{94908717-FE78-4E3E-83FE-25ED73360B8A}"/>
          </ac:spMkLst>
        </pc:spChg>
        <pc:spChg chg="add del mod ord topLvl">
          <ac:chgData name="Jesse Alberts" userId="9a1c01ff602f520d" providerId="LiveId" clId="{77B343B7-8170-4C8E-AC4A-4A426E6BA15F}" dt="2021-09-01T11:00:37.137" v="22095" actId="21"/>
          <ac:spMkLst>
            <pc:docMk/>
            <pc:sldMk cId="2593466144" sldId="261"/>
            <ac:spMk id="82" creationId="{65A0EC63-1F80-4624-88CA-4589210E8259}"/>
          </ac:spMkLst>
        </pc:spChg>
        <pc:spChg chg="add mod topLvl">
          <ac:chgData name="Jesse Alberts" userId="9a1c01ff602f520d" providerId="LiveId" clId="{77B343B7-8170-4C8E-AC4A-4A426E6BA15F}" dt="2021-09-01T11:00:09.818" v="22088" actId="164"/>
          <ac:spMkLst>
            <pc:docMk/>
            <pc:sldMk cId="2593466144" sldId="261"/>
            <ac:spMk id="88" creationId="{2F3A02D2-AC16-4407-9D99-41EA6F6839F8}"/>
          </ac:spMkLst>
        </pc:spChg>
        <pc:spChg chg="add mod topLvl">
          <ac:chgData name="Jesse Alberts" userId="9a1c01ff602f520d" providerId="LiveId" clId="{77B343B7-8170-4C8E-AC4A-4A426E6BA15F}" dt="2021-09-01T10:59:05.768" v="22058" actId="164"/>
          <ac:spMkLst>
            <pc:docMk/>
            <pc:sldMk cId="2593466144" sldId="261"/>
            <ac:spMk id="90" creationId="{2CCC8563-BEBB-44B8-BF08-58BB44D38931}"/>
          </ac:spMkLst>
        </pc:spChg>
        <pc:spChg chg="del">
          <ac:chgData name="Jesse Alberts" userId="9a1c01ff602f520d" providerId="LiveId" clId="{77B343B7-8170-4C8E-AC4A-4A426E6BA15F}" dt="2021-09-01T08:15:29.362" v="13659" actId="478"/>
          <ac:spMkLst>
            <pc:docMk/>
            <pc:sldMk cId="2593466144" sldId="261"/>
            <ac:spMk id="93" creationId="{85C6ACE3-1292-4C14-A610-D01F945F4F18}"/>
          </ac:spMkLst>
        </pc:spChg>
        <pc:spChg chg="del">
          <ac:chgData name="Jesse Alberts" userId="9a1c01ff602f520d" providerId="LiveId" clId="{77B343B7-8170-4C8E-AC4A-4A426E6BA15F}" dt="2021-09-01T08:15:28.829" v="13658" actId="478"/>
          <ac:spMkLst>
            <pc:docMk/>
            <pc:sldMk cId="2593466144" sldId="261"/>
            <ac:spMk id="94" creationId="{93BD3428-AF86-4602-B472-8DA0B5DDC7A6}"/>
          </ac:spMkLst>
        </pc:spChg>
        <pc:spChg chg="add mod topLvl">
          <ac:chgData name="Jesse Alberts" userId="9a1c01ff602f520d" providerId="LiveId" clId="{77B343B7-8170-4C8E-AC4A-4A426E6BA15F}" dt="2021-09-01T10:59:28.055" v="22061" actId="164"/>
          <ac:spMkLst>
            <pc:docMk/>
            <pc:sldMk cId="2593466144" sldId="261"/>
            <ac:spMk id="95" creationId="{47A08F67-9ECE-4414-A45D-76F5EAE3DCBE}"/>
          </ac:spMkLst>
        </pc:spChg>
        <pc:spChg chg="add mod topLvl">
          <ac:chgData name="Jesse Alberts" userId="9a1c01ff602f520d" providerId="LiveId" clId="{77B343B7-8170-4C8E-AC4A-4A426E6BA15F}" dt="2021-09-01T10:59:28.055" v="22061" actId="164"/>
          <ac:spMkLst>
            <pc:docMk/>
            <pc:sldMk cId="2593466144" sldId="261"/>
            <ac:spMk id="96" creationId="{CD52D1D7-2955-4F38-9E5D-FC6148341237}"/>
          </ac:spMkLst>
        </pc:spChg>
        <pc:spChg chg="add del mod">
          <ac:chgData name="Jesse Alberts" userId="9a1c01ff602f520d" providerId="LiveId" clId="{77B343B7-8170-4C8E-AC4A-4A426E6BA15F}" dt="2021-09-01T08:44:50.346" v="14349" actId="478"/>
          <ac:spMkLst>
            <pc:docMk/>
            <pc:sldMk cId="2593466144" sldId="261"/>
            <ac:spMk id="97" creationId="{46B61B3C-44E6-478C-A120-D8C623E0839F}"/>
          </ac:spMkLst>
        </pc:spChg>
        <pc:spChg chg="add mod topLvl">
          <ac:chgData name="Jesse Alberts" userId="9a1c01ff602f520d" providerId="LiveId" clId="{77B343B7-8170-4C8E-AC4A-4A426E6BA15F}" dt="2021-09-01T10:59:05.768" v="22058" actId="164"/>
          <ac:spMkLst>
            <pc:docMk/>
            <pc:sldMk cId="2593466144" sldId="261"/>
            <ac:spMk id="98" creationId="{858E6FDA-0240-4EF4-A0E9-C0B4CAFD7B02}"/>
          </ac:spMkLst>
        </pc:spChg>
        <pc:spChg chg="add mod topLvl">
          <ac:chgData name="Jesse Alberts" userId="9a1c01ff602f520d" providerId="LiveId" clId="{77B343B7-8170-4C8E-AC4A-4A426E6BA15F}" dt="2021-09-01T11:00:09.818" v="22088" actId="164"/>
          <ac:spMkLst>
            <pc:docMk/>
            <pc:sldMk cId="2593466144" sldId="261"/>
            <ac:spMk id="99" creationId="{DA6115C9-84C5-4233-974D-957C77034A35}"/>
          </ac:spMkLst>
        </pc:spChg>
        <pc:spChg chg="add mod ord">
          <ac:chgData name="Jesse Alberts" userId="9a1c01ff602f520d" providerId="LiveId" clId="{77B343B7-8170-4C8E-AC4A-4A426E6BA15F}" dt="2021-09-01T09:39:32.431" v="15776" actId="207"/>
          <ac:spMkLst>
            <pc:docMk/>
            <pc:sldMk cId="2593466144" sldId="261"/>
            <ac:spMk id="100" creationId="{6E100E28-22D8-4DE4-A6FA-43A912592913}"/>
          </ac:spMkLst>
        </pc:spChg>
        <pc:spChg chg="add mod ord">
          <ac:chgData name="Jesse Alberts" userId="9a1c01ff602f520d" providerId="LiveId" clId="{77B343B7-8170-4C8E-AC4A-4A426E6BA15F}" dt="2021-09-01T09:37:48.239" v="15613" actId="207"/>
          <ac:spMkLst>
            <pc:docMk/>
            <pc:sldMk cId="2593466144" sldId="261"/>
            <ac:spMk id="101" creationId="{6463A459-D749-4F17-8B66-E48F03849639}"/>
          </ac:spMkLst>
        </pc:spChg>
        <pc:spChg chg="add mod ord">
          <ac:chgData name="Jesse Alberts" userId="9a1c01ff602f520d" providerId="LiveId" clId="{77B343B7-8170-4C8E-AC4A-4A426E6BA15F}" dt="2021-09-01T09:37:58.885" v="15615" actId="207"/>
          <ac:spMkLst>
            <pc:docMk/>
            <pc:sldMk cId="2593466144" sldId="261"/>
            <ac:spMk id="102" creationId="{98D7C900-17A9-4C4B-ACBB-65DD3E0B1E91}"/>
          </ac:spMkLst>
        </pc:spChg>
        <pc:spChg chg="add del mod">
          <ac:chgData name="Jesse Alberts" userId="9a1c01ff602f520d" providerId="LiveId" clId="{77B343B7-8170-4C8E-AC4A-4A426E6BA15F}" dt="2021-09-01T08:51:28.766" v="14506" actId="478"/>
          <ac:spMkLst>
            <pc:docMk/>
            <pc:sldMk cId="2593466144" sldId="261"/>
            <ac:spMk id="103" creationId="{E8D25469-7E7F-4376-B0EF-C1C83498358F}"/>
          </ac:spMkLst>
        </pc:spChg>
        <pc:spChg chg="add mod ord">
          <ac:chgData name="Jesse Alberts" userId="9a1c01ff602f520d" providerId="LiveId" clId="{77B343B7-8170-4C8E-AC4A-4A426E6BA15F}" dt="2021-09-01T09:43:25.787" v="16442" actId="207"/>
          <ac:spMkLst>
            <pc:docMk/>
            <pc:sldMk cId="2593466144" sldId="261"/>
            <ac:spMk id="104" creationId="{19D24AFE-F6B2-4C1D-ABCC-A1D4C9549F8D}"/>
          </ac:spMkLst>
        </pc:spChg>
        <pc:spChg chg="del">
          <ac:chgData name="Jesse Alberts" userId="9a1c01ff602f520d" providerId="LiveId" clId="{77B343B7-8170-4C8E-AC4A-4A426E6BA15F}" dt="2021-09-01T08:15:30.021" v="13660" actId="478"/>
          <ac:spMkLst>
            <pc:docMk/>
            <pc:sldMk cId="2593466144" sldId="261"/>
            <ac:spMk id="105" creationId="{51D4026E-C304-40FF-9082-ED51D7705F70}"/>
          </ac:spMkLst>
        </pc:spChg>
        <pc:spChg chg="add mod ord">
          <ac:chgData name="Jesse Alberts" userId="9a1c01ff602f520d" providerId="LiveId" clId="{77B343B7-8170-4C8E-AC4A-4A426E6BA15F}" dt="2021-09-01T09:43:37.955" v="16464" actId="207"/>
          <ac:spMkLst>
            <pc:docMk/>
            <pc:sldMk cId="2593466144" sldId="261"/>
            <ac:spMk id="106" creationId="{8E3F8C46-21EF-4DB1-9457-C103ABC93DA9}"/>
          </ac:spMkLst>
        </pc:spChg>
        <pc:spChg chg="add mod topLvl">
          <ac:chgData name="Jesse Alberts" userId="9a1c01ff602f520d" providerId="LiveId" clId="{77B343B7-8170-4C8E-AC4A-4A426E6BA15F}" dt="2021-09-01T10:59:28.055" v="22061" actId="164"/>
          <ac:spMkLst>
            <pc:docMk/>
            <pc:sldMk cId="2593466144" sldId="261"/>
            <ac:spMk id="107" creationId="{4FBA2231-0F83-4729-93B5-4FB10398C735}"/>
          </ac:spMkLst>
        </pc:spChg>
        <pc:spChg chg="add mod ord">
          <ac:chgData name="Jesse Alberts" userId="9a1c01ff602f520d" providerId="LiveId" clId="{77B343B7-8170-4C8E-AC4A-4A426E6BA15F}" dt="2021-09-01T09:47:42.497" v="17357" actId="207"/>
          <ac:spMkLst>
            <pc:docMk/>
            <pc:sldMk cId="2593466144" sldId="261"/>
            <ac:spMk id="108" creationId="{AF21BF3B-58F1-4F13-BC62-3E45B34E467E}"/>
          </ac:spMkLst>
        </pc:spChg>
        <pc:spChg chg="add mod ord">
          <ac:chgData name="Jesse Alberts" userId="9a1c01ff602f520d" providerId="LiveId" clId="{77B343B7-8170-4C8E-AC4A-4A426E6BA15F}" dt="2021-09-01T09:47:53.302" v="17416" actId="207"/>
          <ac:spMkLst>
            <pc:docMk/>
            <pc:sldMk cId="2593466144" sldId="261"/>
            <ac:spMk id="109" creationId="{0FFDE172-5AF9-45E9-9127-68E33642DA9C}"/>
          </ac:spMkLst>
        </pc:spChg>
        <pc:spChg chg="add del mod ord">
          <ac:chgData name="Jesse Alberts" userId="9a1c01ff602f520d" providerId="LiveId" clId="{77B343B7-8170-4C8E-AC4A-4A426E6BA15F}" dt="2021-09-01T11:00:37.137" v="22095" actId="21"/>
          <ac:spMkLst>
            <pc:docMk/>
            <pc:sldMk cId="2593466144" sldId="261"/>
            <ac:spMk id="110" creationId="{F4514AB7-FD80-4835-AC66-79ADFC1B2DE4}"/>
          </ac:spMkLst>
        </pc:spChg>
        <pc:spChg chg="add del mod ord">
          <ac:chgData name="Jesse Alberts" userId="9a1c01ff602f520d" providerId="LiveId" clId="{77B343B7-8170-4C8E-AC4A-4A426E6BA15F}" dt="2021-09-01T11:00:37.137" v="22095" actId="21"/>
          <ac:spMkLst>
            <pc:docMk/>
            <pc:sldMk cId="2593466144" sldId="261"/>
            <ac:spMk id="111" creationId="{8265A52F-7559-4CA5-A2B4-F332EDA93365}"/>
          </ac:spMkLst>
        </pc:spChg>
        <pc:spChg chg="del">
          <ac:chgData name="Jesse Alberts" userId="9a1c01ff602f520d" providerId="LiveId" clId="{77B343B7-8170-4C8E-AC4A-4A426E6BA15F}" dt="2021-09-01T08:15:34.418" v="13665" actId="478"/>
          <ac:spMkLst>
            <pc:docMk/>
            <pc:sldMk cId="2593466144" sldId="261"/>
            <ac:spMk id="112" creationId="{572E0BB0-CD9E-4206-8B44-D76A15208D0D}"/>
          </ac:spMkLst>
        </pc:spChg>
        <pc:spChg chg="add del mod ord">
          <ac:chgData name="Jesse Alberts" userId="9a1c01ff602f520d" providerId="LiveId" clId="{77B343B7-8170-4C8E-AC4A-4A426E6BA15F}" dt="2021-09-01T11:00:37.137" v="22095" actId="21"/>
          <ac:spMkLst>
            <pc:docMk/>
            <pc:sldMk cId="2593466144" sldId="261"/>
            <ac:spMk id="113" creationId="{D0A59071-AFC5-4263-BC52-5EFC4795984D}"/>
          </ac:spMkLst>
        </pc:spChg>
        <pc:spChg chg="add del mod ord">
          <ac:chgData name="Jesse Alberts" userId="9a1c01ff602f520d" providerId="LiveId" clId="{77B343B7-8170-4C8E-AC4A-4A426E6BA15F}" dt="2021-09-01T11:00:37.137" v="22095" actId="21"/>
          <ac:spMkLst>
            <pc:docMk/>
            <pc:sldMk cId="2593466144" sldId="261"/>
            <ac:spMk id="114" creationId="{B68CC359-C971-42E8-BE10-5D5C0AD36047}"/>
          </ac:spMkLst>
        </pc:spChg>
        <pc:spChg chg="add del mod ord">
          <ac:chgData name="Jesse Alberts" userId="9a1c01ff602f520d" providerId="LiveId" clId="{77B343B7-8170-4C8E-AC4A-4A426E6BA15F}" dt="2021-09-01T11:00:37.137" v="22095" actId="21"/>
          <ac:spMkLst>
            <pc:docMk/>
            <pc:sldMk cId="2593466144" sldId="261"/>
            <ac:spMk id="115" creationId="{D67DE640-343E-48DF-AFDC-AFAFF1CB8FFC}"/>
          </ac:spMkLst>
        </pc:spChg>
        <pc:spChg chg="add del mod">
          <ac:chgData name="Jesse Alberts" userId="9a1c01ff602f520d" providerId="LiveId" clId="{77B343B7-8170-4C8E-AC4A-4A426E6BA15F}" dt="2021-09-01T09:00:45.527" v="14637" actId="478"/>
          <ac:spMkLst>
            <pc:docMk/>
            <pc:sldMk cId="2593466144" sldId="261"/>
            <ac:spMk id="116" creationId="{6A4E44FB-3A42-454D-8D81-322156FB43F0}"/>
          </ac:spMkLst>
        </pc:spChg>
        <pc:spChg chg="add del mod">
          <ac:chgData name="Jesse Alberts" userId="9a1c01ff602f520d" providerId="LiveId" clId="{77B343B7-8170-4C8E-AC4A-4A426E6BA15F}" dt="2021-09-01T09:01:08.674" v="14642" actId="21"/>
          <ac:spMkLst>
            <pc:docMk/>
            <pc:sldMk cId="2593466144" sldId="261"/>
            <ac:spMk id="117" creationId="{631FFC92-8291-4C65-B981-9486048A8647}"/>
          </ac:spMkLst>
        </pc:spChg>
        <pc:spChg chg="add del mod ord">
          <ac:chgData name="Jesse Alberts" userId="9a1c01ff602f520d" providerId="LiveId" clId="{77B343B7-8170-4C8E-AC4A-4A426E6BA15F}" dt="2021-09-01T09:01:48.060" v="14653" actId="207"/>
          <ac:spMkLst>
            <pc:docMk/>
            <pc:sldMk cId="2593466144" sldId="261"/>
            <ac:spMk id="118" creationId="{DABB3E03-4A84-4343-8FA4-5A56DA194E8D}"/>
          </ac:spMkLst>
        </pc:spChg>
        <pc:spChg chg="add del mod ord">
          <ac:chgData name="Jesse Alberts" userId="9a1c01ff602f520d" providerId="LiveId" clId="{77B343B7-8170-4C8E-AC4A-4A426E6BA15F}" dt="2021-09-01T09:01:44.715" v="14652" actId="207"/>
          <ac:spMkLst>
            <pc:docMk/>
            <pc:sldMk cId="2593466144" sldId="261"/>
            <ac:spMk id="119" creationId="{598E2094-7B58-4173-9E4D-04B675B2C50F}"/>
          </ac:spMkLst>
        </pc:spChg>
        <pc:spChg chg="mod">
          <ac:chgData name="Jesse Alberts" userId="9a1c01ff602f520d" providerId="LiveId" clId="{77B343B7-8170-4C8E-AC4A-4A426E6BA15F}" dt="2021-09-01T09:01:30.256" v="14650"/>
          <ac:spMkLst>
            <pc:docMk/>
            <pc:sldMk cId="2593466144" sldId="261"/>
            <ac:spMk id="120" creationId="{DDBA23EF-AD38-42F0-96A9-A79CFEE6A162}"/>
          </ac:spMkLst>
        </pc:spChg>
        <pc:spChg chg="mod">
          <ac:chgData name="Jesse Alberts" userId="9a1c01ff602f520d" providerId="LiveId" clId="{77B343B7-8170-4C8E-AC4A-4A426E6BA15F}" dt="2021-09-01T09:01:30.256" v="14650"/>
          <ac:spMkLst>
            <pc:docMk/>
            <pc:sldMk cId="2593466144" sldId="261"/>
            <ac:spMk id="121" creationId="{D65F8E7A-455C-4720-B526-E534AD845F73}"/>
          </ac:spMkLst>
        </pc:spChg>
        <pc:spChg chg="mod">
          <ac:chgData name="Jesse Alberts" userId="9a1c01ff602f520d" providerId="LiveId" clId="{77B343B7-8170-4C8E-AC4A-4A426E6BA15F}" dt="2021-09-01T09:01:30.256" v="14650"/>
          <ac:spMkLst>
            <pc:docMk/>
            <pc:sldMk cId="2593466144" sldId="261"/>
            <ac:spMk id="122" creationId="{52483F00-48DF-4BF5-923B-1052CBE324C4}"/>
          </ac:spMkLst>
        </pc:spChg>
        <pc:spChg chg="mod">
          <ac:chgData name="Jesse Alberts" userId="9a1c01ff602f520d" providerId="LiveId" clId="{77B343B7-8170-4C8E-AC4A-4A426E6BA15F}" dt="2021-09-01T09:02:14.353" v="14659"/>
          <ac:spMkLst>
            <pc:docMk/>
            <pc:sldMk cId="2593466144" sldId="261"/>
            <ac:spMk id="124" creationId="{01C6B21B-9578-473A-88D7-54080DB8DB5E}"/>
          </ac:spMkLst>
        </pc:spChg>
        <pc:spChg chg="mod">
          <ac:chgData name="Jesse Alberts" userId="9a1c01ff602f520d" providerId="LiveId" clId="{77B343B7-8170-4C8E-AC4A-4A426E6BA15F}" dt="2021-09-01T09:02:14.353" v="14659"/>
          <ac:spMkLst>
            <pc:docMk/>
            <pc:sldMk cId="2593466144" sldId="261"/>
            <ac:spMk id="125" creationId="{38C0FA45-EAB7-4843-8E1A-1E32D578998C}"/>
          </ac:spMkLst>
        </pc:spChg>
        <pc:spChg chg="add mod ord">
          <ac:chgData name="Jesse Alberts" userId="9a1c01ff602f520d" providerId="LiveId" clId="{77B343B7-8170-4C8E-AC4A-4A426E6BA15F}" dt="2021-09-01T09:09:50.207" v="14894" actId="207"/>
          <ac:spMkLst>
            <pc:docMk/>
            <pc:sldMk cId="2593466144" sldId="261"/>
            <ac:spMk id="126" creationId="{132F281E-C5FC-4A94-AAB6-E73D27DCBE00}"/>
          </ac:spMkLst>
        </pc:spChg>
        <pc:spChg chg="add mod ord">
          <ac:chgData name="Jesse Alberts" userId="9a1c01ff602f520d" providerId="LiveId" clId="{77B343B7-8170-4C8E-AC4A-4A426E6BA15F}" dt="2021-09-01T09:09:50.207" v="14894" actId="207"/>
          <ac:spMkLst>
            <pc:docMk/>
            <pc:sldMk cId="2593466144" sldId="261"/>
            <ac:spMk id="127" creationId="{C2ABE5C9-FEB8-4F7F-8494-76B4AE7FF05B}"/>
          </ac:spMkLst>
        </pc:spChg>
        <pc:spChg chg="add mod ord">
          <ac:chgData name="Jesse Alberts" userId="9a1c01ff602f520d" providerId="LiveId" clId="{77B343B7-8170-4C8E-AC4A-4A426E6BA15F}" dt="2021-09-01T09:09:50.207" v="14894" actId="207"/>
          <ac:spMkLst>
            <pc:docMk/>
            <pc:sldMk cId="2593466144" sldId="261"/>
            <ac:spMk id="128" creationId="{A8103F78-BE99-446F-B04A-AFB3FC00CB3B}"/>
          </ac:spMkLst>
        </pc:spChg>
        <pc:spChg chg="add mod ord">
          <ac:chgData name="Jesse Alberts" userId="9a1c01ff602f520d" providerId="LiveId" clId="{77B343B7-8170-4C8E-AC4A-4A426E6BA15F}" dt="2021-09-01T09:09:50.207" v="14894" actId="207"/>
          <ac:spMkLst>
            <pc:docMk/>
            <pc:sldMk cId="2593466144" sldId="261"/>
            <ac:spMk id="129" creationId="{01B503C5-1A6A-4C53-A3BA-78E0DE81DDF9}"/>
          </ac:spMkLst>
        </pc:spChg>
        <pc:spChg chg="add mod ord">
          <ac:chgData name="Jesse Alberts" userId="9a1c01ff602f520d" providerId="LiveId" clId="{77B343B7-8170-4C8E-AC4A-4A426E6BA15F}" dt="2021-09-01T09:09:50.207" v="14894" actId="207"/>
          <ac:spMkLst>
            <pc:docMk/>
            <pc:sldMk cId="2593466144" sldId="261"/>
            <ac:spMk id="130" creationId="{AD908B34-ACF1-437C-811C-232516BD3D7F}"/>
          </ac:spMkLst>
        </pc:spChg>
        <pc:spChg chg="add del mod">
          <ac:chgData name="Jesse Alberts" userId="9a1c01ff602f520d" providerId="LiveId" clId="{77B343B7-8170-4C8E-AC4A-4A426E6BA15F}" dt="2021-09-01T14:00:13.842" v="31463"/>
          <ac:spMkLst>
            <pc:docMk/>
            <pc:sldMk cId="2593466144" sldId="261"/>
            <ac:spMk id="131" creationId="{01645B19-9C94-4829-B0E0-8856B2C2D328}"/>
          </ac:spMkLst>
        </pc:spChg>
        <pc:spChg chg="del">
          <ac:chgData name="Jesse Alberts" userId="9a1c01ff602f520d" providerId="LiveId" clId="{77B343B7-8170-4C8E-AC4A-4A426E6BA15F}" dt="2021-09-01T08:15:33.613" v="13664" actId="478"/>
          <ac:spMkLst>
            <pc:docMk/>
            <pc:sldMk cId="2593466144" sldId="261"/>
            <ac:spMk id="131" creationId="{7AC772DF-46B1-4174-A73F-A8F319B94C90}"/>
          </ac:spMkLst>
        </pc:spChg>
        <pc:spChg chg="mod">
          <ac:chgData name="Jesse Alberts" userId="9a1c01ff602f520d" providerId="LiveId" clId="{77B343B7-8170-4C8E-AC4A-4A426E6BA15F}" dt="2021-09-01T14:00:01.953" v="31458"/>
          <ac:spMkLst>
            <pc:docMk/>
            <pc:sldMk cId="2593466144" sldId="261"/>
            <ac:spMk id="134" creationId="{CDF8D2F8-0E7D-491C-97C1-3B7C21AB9673}"/>
          </ac:spMkLst>
        </pc:spChg>
        <pc:spChg chg="add del mod">
          <ac:chgData name="Jesse Alberts" userId="9a1c01ff602f520d" providerId="LiveId" clId="{77B343B7-8170-4C8E-AC4A-4A426E6BA15F}" dt="2021-09-01T09:56:40.900" v="18292" actId="21"/>
          <ac:spMkLst>
            <pc:docMk/>
            <pc:sldMk cId="2593466144" sldId="261"/>
            <ac:spMk id="134" creationId="{D7C6A821-5425-40D5-A395-77BD7A39C055}"/>
          </ac:spMkLst>
        </pc:spChg>
        <pc:spChg chg="mod">
          <ac:chgData name="Jesse Alberts" userId="9a1c01ff602f520d" providerId="LiveId" clId="{77B343B7-8170-4C8E-AC4A-4A426E6BA15F}" dt="2021-09-01T09:09:50.207" v="14894" actId="207"/>
          <ac:spMkLst>
            <pc:docMk/>
            <pc:sldMk cId="2593466144" sldId="261"/>
            <ac:spMk id="135" creationId="{82912C1C-B7BC-45BF-8AF7-55CDA9B1219A}"/>
          </ac:spMkLst>
        </pc:spChg>
        <pc:spChg chg="mod">
          <ac:chgData name="Jesse Alberts" userId="9a1c01ff602f520d" providerId="LiveId" clId="{77B343B7-8170-4C8E-AC4A-4A426E6BA15F}" dt="2021-09-01T09:09:50.207" v="14894" actId="207"/>
          <ac:spMkLst>
            <pc:docMk/>
            <pc:sldMk cId="2593466144" sldId="261"/>
            <ac:spMk id="136" creationId="{8D69FC7A-555B-437C-8324-7072AE69EE1D}"/>
          </ac:spMkLst>
        </pc:spChg>
        <pc:spChg chg="mod">
          <ac:chgData name="Jesse Alberts" userId="9a1c01ff602f520d" providerId="LiveId" clId="{77B343B7-8170-4C8E-AC4A-4A426E6BA15F}" dt="2021-09-01T09:09:50.207" v="14894" actId="207"/>
          <ac:spMkLst>
            <pc:docMk/>
            <pc:sldMk cId="2593466144" sldId="261"/>
            <ac:spMk id="137" creationId="{72AE4FDD-32DF-4BAC-90CD-404D96307204}"/>
          </ac:spMkLst>
        </pc:spChg>
        <pc:spChg chg="mod">
          <ac:chgData name="Jesse Alberts" userId="9a1c01ff602f520d" providerId="LiveId" clId="{77B343B7-8170-4C8E-AC4A-4A426E6BA15F}" dt="2021-09-01T09:09:50.207" v="14894" actId="207"/>
          <ac:spMkLst>
            <pc:docMk/>
            <pc:sldMk cId="2593466144" sldId="261"/>
            <ac:spMk id="138" creationId="{9C789C6C-F859-4A5D-A2AA-ADA9B5D69ED9}"/>
          </ac:spMkLst>
        </pc:spChg>
        <pc:spChg chg="mod">
          <ac:chgData name="Jesse Alberts" userId="9a1c01ff602f520d" providerId="LiveId" clId="{77B343B7-8170-4C8E-AC4A-4A426E6BA15F}" dt="2021-09-01T09:09:50.207" v="14894" actId="207"/>
          <ac:spMkLst>
            <pc:docMk/>
            <pc:sldMk cId="2593466144" sldId="261"/>
            <ac:spMk id="139" creationId="{E2F56E2E-5B06-45AD-98F9-DB481B7FE82A}"/>
          </ac:spMkLst>
        </pc:spChg>
        <pc:spChg chg="mod">
          <ac:chgData name="Jesse Alberts" userId="9a1c01ff602f520d" providerId="LiveId" clId="{77B343B7-8170-4C8E-AC4A-4A426E6BA15F}" dt="2021-09-01T14:01:05.599" v="31724" actId="207"/>
          <ac:spMkLst>
            <pc:docMk/>
            <pc:sldMk cId="2593466144" sldId="261"/>
            <ac:spMk id="140" creationId="{45044258-1709-4224-B134-EEC615861AA8}"/>
          </ac:spMkLst>
        </pc:spChg>
        <pc:spChg chg="add del mod">
          <ac:chgData name="Jesse Alberts" userId="9a1c01ff602f520d" providerId="LiveId" clId="{77B343B7-8170-4C8E-AC4A-4A426E6BA15F}" dt="2021-09-01T09:51:34.338" v="17953"/>
          <ac:spMkLst>
            <pc:docMk/>
            <pc:sldMk cId="2593466144" sldId="261"/>
            <ac:spMk id="140" creationId="{7FC67C1A-D7D3-4F19-949C-8B5BA7CDD82F}"/>
          </ac:spMkLst>
        </pc:spChg>
        <pc:spChg chg="add mod ord">
          <ac:chgData name="Jesse Alberts" userId="9a1c01ff602f520d" providerId="LiveId" clId="{77B343B7-8170-4C8E-AC4A-4A426E6BA15F}" dt="2021-09-01T14:02:42.482" v="31943" actId="164"/>
          <ac:spMkLst>
            <pc:docMk/>
            <pc:sldMk cId="2593466144" sldId="261"/>
            <ac:spMk id="142" creationId="{DAA08F22-1144-488B-B14B-AD10BE683BF1}"/>
          </ac:spMkLst>
        </pc:spChg>
        <pc:spChg chg="add del mod">
          <ac:chgData name="Jesse Alberts" userId="9a1c01ff602f520d" providerId="LiveId" clId="{77B343B7-8170-4C8E-AC4A-4A426E6BA15F}" dt="2021-09-01T09:54:59.019" v="18017"/>
          <ac:spMkLst>
            <pc:docMk/>
            <pc:sldMk cId="2593466144" sldId="261"/>
            <ac:spMk id="142" creationId="{E37C9590-F8F5-4DE0-800D-0460DE7578C6}"/>
          </ac:spMkLst>
        </pc:spChg>
        <pc:spChg chg="add del mod">
          <ac:chgData name="Jesse Alberts" userId="9a1c01ff602f520d" providerId="LiveId" clId="{77B343B7-8170-4C8E-AC4A-4A426E6BA15F}" dt="2021-09-01T09:54:59.019" v="18017"/>
          <ac:spMkLst>
            <pc:docMk/>
            <pc:sldMk cId="2593466144" sldId="261"/>
            <ac:spMk id="144" creationId="{34C25AB9-EC17-4BFA-8601-9409FDB7D53D}"/>
          </ac:spMkLst>
        </pc:spChg>
        <pc:spChg chg="mod">
          <ac:chgData name="Jesse Alberts" userId="9a1c01ff602f520d" providerId="LiveId" clId="{77B343B7-8170-4C8E-AC4A-4A426E6BA15F}" dt="2021-09-01T14:02:48.360" v="31945"/>
          <ac:spMkLst>
            <pc:docMk/>
            <pc:sldMk cId="2593466144" sldId="261"/>
            <ac:spMk id="146" creationId="{54099D35-BE3A-46E6-845F-F61C51DFE03C}"/>
          </ac:spMkLst>
        </pc:spChg>
        <pc:spChg chg="add del mod">
          <ac:chgData name="Jesse Alberts" userId="9a1c01ff602f520d" providerId="LiveId" clId="{77B343B7-8170-4C8E-AC4A-4A426E6BA15F}" dt="2021-09-01T09:54:59.019" v="18017"/>
          <ac:spMkLst>
            <pc:docMk/>
            <pc:sldMk cId="2593466144" sldId="261"/>
            <ac:spMk id="146" creationId="{57016CC2-E57A-40D3-ADFE-B98333484460}"/>
          </ac:spMkLst>
        </pc:spChg>
        <pc:spChg chg="add del mod">
          <ac:chgData name="Jesse Alberts" userId="9a1c01ff602f520d" providerId="LiveId" clId="{77B343B7-8170-4C8E-AC4A-4A426E6BA15F}" dt="2021-09-01T09:54:59.019" v="18017"/>
          <ac:spMkLst>
            <pc:docMk/>
            <pc:sldMk cId="2593466144" sldId="261"/>
            <ac:spMk id="148" creationId="{8151C0C4-A988-4643-A0B2-AA9343A47757}"/>
          </ac:spMkLst>
        </pc:spChg>
        <pc:spChg chg="add del mod">
          <ac:chgData name="Jesse Alberts" userId="9a1c01ff602f520d" providerId="LiveId" clId="{77B343B7-8170-4C8E-AC4A-4A426E6BA15F}" dt="2021-09-01T09:54:59.019" v="18017"/>
          <ac:spMkLst>
            <pc:docMk/>
            <pc:sldMk cId="2593466144" sldId="261"/>
            <ac:spMk id="149" creationId="{A6064C6D-292B-4AEF-8E29-C3D327679B72}"/>
          </ac:spMkLst>
        </pc:spChg>
        <pc:spChg chg="mod">
          <ac:chgData name="Jesse Alberts" userId="9a1c01ff602f520d" providerId="LiveId" clId="{77B343B7-8170-4C8E-AC4A-4A426E6BA15F}" dt="2021-09-01T14:02:48.360" v="31945"/>
          <ac:spMkLst>
            <pc:docMk/>
            <pc:sldMk cId="2593466144" sldId="261"/>
            <ac:spMk id="149" creationId="{D609221F-461C-47D8-8434-19D43E91CC7D}"/>
          </ac:spMkLst>
        </pc:spChg>
        <pc:spChg chg="mod">
          <ac:chgData name="Jesse Alberts" userId="9a1c01ff602f520d" providerId="LiveId" clId="{77B343B7-8170-4C8E-AC4A-4A426E6BA15F}" dt="2021-09-01T14:02:48.360" v="31945"/>
          <ac:spMkLst>
            <pc:docMk/>
            <pc:sldMk cId="2593466144" sldId="261"/>
            <ac:spMk id="151" creationId="{02151D0C-BAED-4D5C-93B8-B3DD545D50D1}"/>
          </ac:spMkLst>
        </pc:spChg>
        <pc:spChg chg="add del mod">
          <ac:chgData name="Jesse Alberts" userId="9a1c01ff602f520d" providerId="LiveId" clId="{77B343B7-8170-4C8E-AC4A-4A426E6BA15F}" dt="2021-09-01T09:54:59.019" v="18017"/>
          <ac:spMkLst>
            <pc:docMk/>
            <pc:sldMk cId="2593466144" sldId="261"/>
            <ac:spMk id="151" creationId="{D6D65569-8AD3-4EA6-A002-C45780A62D69}"/>
          </ac:spMkLst>
        </pc:spChg>
        <pc:spChg chg="add del mod">
          <ac:chgData name="Jesse Alberts" userId="9a1c01ff602f520d" providerId="LiveId" clId="{77B343B7-8170-4C8E-AC4A-4A426E6BA15F}" dt="2021-09-01T09:54:59.019" v="18017"/>
          <ac:spMkLst>
            <pc:docMk/>
            <pc:sldMk cId="2593466144" sldId="261"/>
            <ac:spMk id="154" creationId="{3DBDE28E-A6AD-4170-A9EC-EF683F4E5453}"/>
          </ac:spMkLst>
        </pc:spChg>
        <pc:spChg chg="mod">
          <ac:chgData name="Jesse Alberts" userId="9a1c01ff602f520d" providerId="LiveId" clId="{77B343B7-8170-4C8E-AC4A-4A426E6BA15F}" dt="2021-09-01T14:02:54.393" v="31947"/>
          <ac:spMkLst>
            <pc:docMk/>
            <pc:sldMk cId="2593466144" sldId="261"/>
            <ac:spMk id="155" creationId="{14CF0438-DEA5-4CD8-90D0-60B690D838A1}"/>
          </ac:spMkLst>
        </pc:spChg>
        <pc:spChg chg="add del mod">
          <ac:chgData name="Jesse Alberts" userId="9a1c01ff602f520d" providerId="LiveId" clId="{77B343B7-8170-4C8E-AC4A-4A426E6BA15F}" dt="2021-09-01T09:54:59.019" v="18017"/>
          <ac:spMkLst>
            <pc:docMk/>
            <pc:sldMk cId="2593466144" sldId="261"/>
            <ac:spMk id="155" creationId="{8F016341-3314-401E-99E7-90310978D3E3}"/>
          </ac:spMkLst>
        </pc:spChg>
        <pc:spChg chg="add del mod">
          <ac:chgData name="Jesse Alberts" userId="9a1c01ff602f520d" providerId="LiveId" clId="{77B343B7-8170-4C8E-AC4A-4A426E6BA15F}" dt="2021-09-01T09:54:40.130" v="18013"/>
          <ac:spMkLst>
            <pc:docMk/>
            <pc:sldMk cId="2593466144" sldId="261"/>
            <ac:spMk id="156" creationId="{13A7CC9F-E47E-4D13-982C-6719CDFA95E2}"/>
          </ac:spMkLst>
        </pc:spChg>
        <pc:spChg chg="add del mod">
          <ac:chgData name="Jesse Alberts" userId="9a1c01ff602f520d" providerId="LiveId" clId="{77B343B7-8170-4C8E-AC4A-4A426E6BA15F}" dt="2021-09-01T09:54:59.019" v="18017"/>
          <ac:spMkLst>
            <pc:docMk/>
            <pc:sldMk cId="2593466144" sldId="261"/>
            <ac:spMk id="157" creationId="{80003B97-EFE6-4190-AA87-7E6FFACF5DFF}"/>
          </ac:spMkLst>
        </pc:spChg>
        <pc:spChg chg="mod">
          <ac:chgData name="Jesse Alberts" userId="9a1c01ff602f520d" providerId="LiveId" clId="{77B343B7-8170-4C8E-AC4A-4A426E6BA15F}" dt="2021-09-01T14:02:54.393" v="31947"/>
          <ac:spMkLst>
            <pc:docMk/>
            <pc:sldMk cId="2593466144" sldId="261"/>
            <ac:spMk id="157" creationId="{C95146FF-9044-4C5C-A643-AF9433D06828}"/>
          </ac:spMkLst>
        </pc:spChg>
        <pc:spChg chg="mod ord">
          <ac:chgData name="Jesse Alberts" userId="9a1c01ff602f520d" providerId="LiveId" clId="{77B343B7-8170-4C8E-AC4A-4A426E6BA15F}" dt="2021-09-01T09:56:23.942" v="18291" actId="207"/>
          <ac:spMkLst>
            <pc:docMk/>
            <pc:sldMk cId="2593466144" sldId="261"/>
            <ac:spMk id="158" creationId="{34090925-18FC-44AD-8E61-DFC54327E45B}"/>
          </ac:spMkLst>
        </pc:spChg>
        <pc:spChg chg="add mod">
          <ac:chgData name="Jesse Alberts" userId="9a1c01ff602f520d" providerId="LiveId" clId="{77B343B7-8170-4C8E-AC4A-4A426E6BA15F}" dt="2021-09-01T09:57:44.345" v="18314" actId="207"/>
          <ac:spMkLst>
            <pc:docMk/>
            <pc:sldMk cId="2593466144" sldId="261"/>
            <ac:spMk id="159" creationId="{5184938B-E99B-41BA-A5B6-B5DDA74D8E36}"/>
          </ac:spMkLst>
        </pc:spChg>
        <pc:spChg chg="add mod">
          <ac:chgData name="Jesse Alberts" userId="9a1c01ff602f520d" providerId="LiveId" clId="{77B343B7-8170-4C8E-AC4A-4A426E6BA15F}" dt="2021-09-01T09:57:44.345" v="18314" actId="207"/>
          <ac:spMkLst>
            <pc:docMk/>
            <pc:sldMk cId="2593466144" sldId="261"/>
            <ac:spMk id="160" creationId="{3DBEBB74-7FA2-4D11-8FD6-870AE1BA6734}"/>
          </ac:spMkLst>
        </pc:spChg>
        <pc:spChg chg="mod topLvl">
          <ac:chgData name="Jesse Alberts" userId="9a1c01ff602f520d" providerId="LiveId" clId="{77B343B7-8170-4C8E-AC4A-4A426E6BA15F}" dt="2021-09-01T11:01:12.819" v="22108" actId="164"/>
          <ac:spMkLst>
            <pc:docMk/>
            <pc:sldMk cId="2593466144" sldId="261"/>
            <ac:spMk id="162" creationId="{A412813D-2519-4561-A9F2-372A1C418979}"/>
          </ac:spMkLst>
        </pc:spChg>
        <pc:spChg chg="mod topLvl">
          <ac:chgData name="Jesse Alberts" userId="9a1c01ff602f520d" providerId="LiveId" clId="{77B343B7-8170-4C8E-AC4A-4A426E6BA15F}" dt="2021-09-01T11:01:12.819" v="22108" actId="164"/>
          <ac:spMkLst>
            <pc:docMk/>
            <pc:sldMk cId="2593466144" sldId="261"/>
            <ac:spMk id="163" creationId="{3EB4468B-3071-4E64-856E-D6901EEEBC25}"/>
          </ac:spMkLst>
        </pc:spChg>
        <pc:spChg chg="mod topLvl">
          <ac:chgData name="Jesse Alberts" userId="9a1c01ff602f520d" providerId="LiveId" clId="{77B343B7-8170-4C8E-AC4A-4A426E6BA15F}" dt="2021-09-01T11:01:12.819" v="22108" actId="164"/>
          <ac:spMkLst>
            <pc:docMk/>
            <pc:sldMk cId="2593466144" sldId="261"/>
            <ac:spMk id="172" creationId="{83545542-7D07-43B8-AE41-7898EE9EAFF0}"/>
          </ac:spMkLst>
        </pc:spChg>
        <pc:spChg chg="mod">
          <ac:chgData name="Jesse Alberts" userId="9a1c01ff602f520d" providerId="LiveId" clId="{77B343B7-8170-4C8E-AC4A-4A426E6BA15F}" dt="2021-09-01T14:02:54.393" v="31947"/>
          <ac:spMkLst>
            <pc:docMk/>
            <pc:sldMk cId="2593466144" sldId="261"/>
            <ac:spMk id="173" creationId="{9B7E32AB-45B2-46FA-A6E2-0F10B3B3BE7F}"/>
          </ac:spMkLst>
        </pc:spChg>
        <pc:spChg chg="del mod topLvl">
          <ac:chgData name="Jesse Alberts" userId="9a1c01ff602f520d" providerId="LiveId" clId="{77B343B7-8170-4C8E-AC4A-4A426E6BA15F}" dt="2021-09-01T10:23:58.757" v="18969" actId="21"/>
          <ac:spMkLst>
            <pc:docMk/>
            <pc:sldMk cId="2593466144" sldId="261"/>
            <ac:spMk id="173" creationId="{C43FF9EC-3A92-47E1-9A23-86070C90174D}"/>
          </ac:spMkLst>
        </pc:spChg>
        <pc:spChg chg="del mod topLvl">
          <ac:chgData name="Jesse Alberts" userId="9a1c01ff602f520d" providerId="LiveId" clId="{77B343B7-8170-4C8E-AC4A-4A426E6BA15F}" dt="2021-09-01T10:23:58.757" v="18969" actId="21"/>
          <ac:spMkLst>
            <pc:docMk/>
            <pc:sldMk cId="2593466144" sldId="261"/>
            <ac:spMk id="174" creationId="{FD048B54-C444-4D3A-979B-8DC9D86F8DEE}"/>
          </ac:spMkLst>
        </pc:spChg>
        <pc:spChg chg="del mod topLvl">
          <ac:chgData name="Jesse Alberts" userId="9a1c01ff602f520d" providerId="LiveId" clId="{77B343B7-8170-4C8E-AC4A-4A426E6BA15F}" dt="2021-09-01T10:23:58.757" v="18969" actId="21"/>
          <ac:spMkLst>
            <pc:docMk/>
            <pc:sldMk cId="2593466144" sldId="261"/>
            <ac:spMk id="175" creationId="{F87D677D-B566-4225-A1C4-52B23F7C11F4}"/>
          </ac:spMkLst>
        </pc:spChg>
        <pc:spChg chg="del mod topLvl">
          <ac:chgData name="Jesse Alberts" userId="9a1c01ff602f520d" providerId="LiveId" clId="{77B343B7-8170-4C8E-AC4A-4A426E6BA15F}" dt="2021-09-01T10:24:17.268" v="18986" actId="21"/>
          <ac:spMkLst>
            <pc:docMk/>
            <pc:sldMk cId="2593466144" sldId="261"/>
            <ac:spMk id="176" creationId="{71B0CA65-09F2-497D-80C4-6BD8E49ECC64}"/>
          </ac:spMkLst>
        </pc:spChg>
        <pc:spChg chg="mod">
          <ac:chgData name="Jesse Alberts" userId="9a1c01ff602f520d" providerId="LiveId" clId="{77B343B7-8170-4C8E-AC4A-4A426E6BA15F}" dt="2021-09-01T15:14:45.110" v="33831"/>
          <ac:spMkLst>
            <pc:docMk/>
            <pc:sldMk cId="2593466144" sldId="261"/>
            <ac:spMk id="176" creationId="{DA734401-43A6-4CBD-B59C-822C93FDDDD1}"/>
          </ac:spMkLst>
        </pc:spChg>
        <pc:spChg chg="mod">
          <ac:chgData name="Jesse Alberts" userId="9a1c01ff602f520d" providerId="LiveId" clId="{77B343B7-8170-4C8E-AC4A-4A426E6BA15F}" dt="2021-09-01T15:14:45.110" v="33831"/>
          <ac:spMkLst>
            <pc:docMk/>
            <pc:sldMk cId="2593466144" sldId="261"/>
            <ac:spMk id="177" creationId="{12F3E0C5-6AFC-4E25-B141-45D5DF9C9C6B}"/>
          </ac:spMkLst>
        </pc:spChg>
        <pc:spChg chg="mod">
          <ac:chgData name="Jesse Alberts" userId="9a1c01ff602f520d" providerId="LiveId" clId="{77B343B7-8170-4C8E-AC4A-4A426E6BA15F}" dt="2021-09-01T15:14:45.110" v="33831"/>
          <ac:spMkLst>
            <pc:docMk/>
            <pc:sldMk cId="2593466144" sldId="261"/>
            <ac:spMk id="178" creationId="{0C473721-CCF3-4209-9F11-3C0474DAADFD}"/>
          </ac:spMkLst>
        </pc:spChg>
        <pc:spChg chg="del mod topLvl">
          <ac:chgData name="Jesse Alberts" userId="9a1c01ff602f520d" providerId="LiveId" clId="{77B343B7-8170-4C8E-AC4A-4A426E6BA15F}" dt="2021-09-01T10:23:17.363" v="18962" actId="21"/>
          <ac:spMkLst>
            <pc:docMk/>
            <pc:sldMk cId="2593466144" sldId="261"/>
            <ac:spMk id="178" creationId="{5FEBC9A6-DDAD-4627-B3A9-BF081D1360C0}"/>
          </ac:spMkLst>
        </pc:spChg>
        <pc:spChg chg="del mod topLvl">
          <ac:chgData name="Jesse Alberts" userId="9a1c01ff602f520d" providerId="LiveId" clId="{77B343B7-8170-4C8E-AC4A-4A426E6BA15F}" dt="2021-09-01T10:24:17.268" v="18986" actId="21"/>
          <ac:spMkLst>
            <pc:docMk/>
            <pc:sldMk cId="2593466144" sldId="261"/>
            <ac:spMk id="179" creationId="{17DA8F49-A17B-4582-A59B-9249262E8D6D}"/>
          </ac:spMkLst>
        </pc:spChg>
        <pc:spChg chg="add del mod ord modVis">
          <ac:chgData name="Jesse Alberts" userId="9a1c01ff602f520d" providerId="LiveId" clId="{77B343B7-8170-4C8E-AC4A-4A426E6BA15F}" dt="2021-09-02T08:44:38.521" v="34374" actId="478"/>
          <ac:spMkLst>
            <pc:docMk/>
            <pc:sldMk cId="2593466144" sldId="261"/>
            <ac:spMk id="179" creationId="{AE00D636-7AC6-458A-AE5D-AAE876608134}"/>
          </ac:spMkLst>
        </pc:spChg>
        <pc:spChg chg="del mod">
          <ac:chgData name="Jesse Alberts" userId="9a1c01ff602f520d" providerId="LiveId" clId="{77B343B7-8170-4C8E-AC4A-4A426E6BA15F}" dt="2021-09-01T10:23:17.363" v="18962" actId="21"/>
          <ac:spMkLst>
            <pc:docMk/>
            <pc:sldMk cId="2593466144" sldId="261"/>
            <ac:spMk id="182" creationId="{5A81E247-4B7C-4060-A3B8-67564E4F3188}"/>
          </ac:spMkLst>
        </pc:spChg>
        <pc:spChg chg="mod">
          <ac:chgData name="Jesse Alberts" userId="9a1c01ff602f520d" providerId="LiveId" clId="{77B343B7-8170-4C8E-AC4A-4A426E6BA15F}" dt="2021-09-02T08:44:39.340" v="34375"/>
          <ac:spMkLst>
            <pc:docMk/>
            <pc:sldMk cId="2593466144" sldId="261"/>
            <ac:spMk id="182" creationId="{90FF6C99-F9FB-42C9-9097-4CDEF802BCD7}"/>
          </ac:spMkLst>
        </pc:spChg>
        <pc:spChg chg="del mod">
          <ac:chgData name="Jesse Alberts" userId="9a1c01ff602f520d" providerId="LiveId" clId="{77B343B7-8170-4C8E-AC4A-4A426E6BA15F}" dt="2021-09-01T10:23:17.363" v="18962" actId="21"/>
          <ac:spMkLst>
            <pc:docMk/>
            <pc:sldMk cId="2593466144" sldId="261"/>
            <ac:spMk id="183" creationId="{1BC8331A-6BE6-4B2A-90C5-DD8A8A47A7F6}"/>
          </ac:spMkLst>
        </pc:spChg>
        <pc:spChg chg="mod">
          <ac:chgData name="Jesse Alberts" userId="9a1c01ff602f520d" providerId="LiveId" clId="{77B343B7-8170-4C8E-AC4A-4A426E6BA15F}" dt="2021-09-02T08:44:39.340" v="34375"/>
          <ac:spMkLst>
            <pc:docMk/>
            <pc:sldMk cId="2593466144" sldId="261"/>
            <ac:spMk id="183" creationId="{2A3E012B-13F9-433E-9191-52196DBCCC0E}"/>
          </ac:spMkLst>
        </pc:spChg>
        <pc:spChg chg="del mod">
          <ac:chgData name="Jesse Alberts" userId="9a1c01ff602f520d" providerId="LiveId" clId="{77B343B7-8170-4C8E-AC4A-4A426E6BA15F}" dt="2021-09-01T10:23:17.363" v="18962" actId="21"/>
          <ac:spMkLst>
            <pc:docMk/>
            <pc:sldMk cId="2593466144" sldId="261"/>
            <ac:spMk id="184" creationId="{6F74E108-5581-4FD3-8D96-052154C9F586}"/>
          </ac:spMkLst>
        </pc:spChg>
        <pc:spChg chg="mod">
          <ac:chgData name="Jesse Alberts" userId="9a1c01ff602f520d" providerId="LiveId" clId="{77B343B7-8170-4C8E-AC4A-4A426E6BA15F}" dt="2021-09-02T08:44:39.340" v="34375"/>
          <ac:spMkLst>
            <pc:docMk/>
            <pc:sldMk cId="2593466144" sldId="261"/>
            <ac:spMk id="184" creationId="{E8FC3AD1-A334-4868-A0D6-96B102403088}"/>
          </ac:spMkLst>
        </pc:spChg>
        <pc:spChg chg="add mod ord modVis">
          <ac:chgData name="Jesse Alberts" userId="9a1c01ff602f520d" providerId="LiveId" clId="{77B343B7-8170-4C8E-AC4A-4A426E6BA15F}" dt="2021-09-02T09:27:37.214" v="34717" actId="14429"/>
          <ac:spMkLst>
            <pc:docMk/>
            <pc:sldMk cId="2593466144" sldId="261"/>
            <ac:spMk id="185" creationId="{A73E8975-6126-4339-9DC9-DD1DAC978B62}"/>
          </ac:spMkLst>
        </pc:spChg>
        <pc:spChg chg="mod">
          <ac:chgData name="Jesse Alberts" userId="9a1c01ff602f520d" providerId="LiveId" clId="{77B343B7-8170-4C8E-AC4A-4A426E6BA15F}" dt="2021-09-02T08:44:39.340" v="34375"/>
          <ac:spMkLst>
            <pc:docMk/>
            <pc:sldMk cId="2593466144" sldId="261"/>
            <ac:spMk id="187" creationId="{A7BECDB0-00AF-439F-ACA4-4E28F30C8469}"/>
          </ac:spMkLst>
        </pc:spChg>
        <pc:spChg chg="del mod">
          <ac:chgData name="Jesse Alberts" userId="9a1c01ff602f520d" providerId="LiveId" clId="{77B343B7-8170-4C8E-AC4A-4A426E6BA15F}" dt="2021-09-01T10:23:17.363" v="18962" actId="21"/>
          <ac:spMkLst>
            <pc:docMk/>
            <pc:sldMk cId="2593466144" sldId="261"/>
            <ac:spMk id="187" creationId="{C5AAFAE3-1475-4712-9800-3DE8449D80D0}"/>
          </ac:spMkLst>
        </pc:spChg>
        <pc:spChg chg="del mod">
          <ac:chgData name="Jesse Alberts" userId="9a1c01ff602f520d" providerId="LiveId" clId="{77B343B7-8170-4C8E-AC4A-4A426E6BA15F}" dt="2021-09-01T10:23:17.363" v="18962" actId="21"/>
          <ac:spMkLst>
            <pc:docMk/>
            <pc:sldMk cId="2593466144" sldId="261"/>
            <ac:spMk id="188" creationId="{1DA99877-7F99-4545-A4EE-7C1A5EAF0B0A}"/>
          </ac:spMkLst>
        </pc:spChg>
        <pc:spChg chg="mod">
          <ac:chgData name="Jesse Alberts" userId="9a1c01ff602f520d" providerId="LiveId" clId="{77B343B7-8170-4C8E-AC4A-4A426E6BA15F}" dt="2021-09-02T08:44:39.340" v="34375"/>
          <ac:spMkLst>
            <pc:docMk/>
            <pc:sldMk cId="2593466144" sldId="261"/>
            <ac:spMk id="188" creationId="{CEE33E05-A29D-481E-9C1F-349CC40DE28F}"/>
          </ac:spMkLst>
        </pc:spChg>
        <pc:spChg chg="mod">
          <ac:chgData name="Jesse Alberts" userId="9a1c01ff602f520d" providerId="LiveId" clId="{77B343B7-8170-4C8E-AC4A-4A426E6BA15F}" dt="2021-09-02T08:44:39.340" v="34375"/>
          <ac:spMkLst>
            <pc:docMk/>
            <pc:sldMk cId="2593466144" sldId="261"/>
            <ac:spMk id="189" creationId="{566AFA40-D29D-456A-B14E-96F20481D47B}"/>
          </ac:spMkLst>
        </pc:spChg>
        <pc:spChg chg="del mod">
          <ac:chgData name="Jesse Alberts" userId="9a1c01ff602f520d" providerId="LiveId" clId="{77B343B7-8170-4C8E-AC4A-4A426E6BA15F}" dt="2021-09-01T10:23:17.363" v="18962" actId="21"/>
          <ac:spMkLst>
            <pc:docMk/>
            <pc:sldMk cId="2593466144" sldId="261"/>
            <ac:spMk id="189" creationId="{60E4D583-8E98-44A6-82D4-727687D089A3}"/>
          </ac:spMkLst>
        </pc:spChg>
        <pc:spChg chg="del mod">
          <ac:chgData name="Jesse Alberts" userId="9a1c01ff602f520d" providerId="LiveId" clId="{77B343B7-8170-4C8E-AC4A-4A426E6BA15F}" dt="2021-09-01T10:23:17.363" v="18962" actId="21"/>
          <ac:spMkLst>
            <pc:docMk/>
            <pc:sldMk cId="2593466144" sldId="261"/>
            <ac:spMk id="190" creationId="{2DFC7839-1A2C-48DE-A442-5937A5111BB3}"/>
          </ac:spMkLst>
        </pc:spChg>
        <pc:spChg chg="add mod ord modVis">
          <ac:chgData name="Jesse Alberts" userId="9a1c01ff602f520d" providerId="LiveId" clId="{77B343B7-8170-4C8E-AC4A-4A426E6BA15F}" dt="2021-09-02T09:27:36.463" v="34716" actId="14429"/>
          <ac:spMkLst>
            <pc:docMk/>
            <pc:sldMk cId="2593466144" sldId="261"/>
            <ac:spMk id="190" creationId="{B9A19E59-55A8-4266-B404-4ABAC1686D55}"/>
          </ac:spMkLst>
        </pc:spChg>
        <pc:spChg chg="del mod">
          <ac:chgData name="Jesse Alberts" userId="9a1c01ff602f520d" providerId="LiveId" clId="{77B343B7-8170-4C8E-AC4A-4A426E6BA15F}" dt="2021-09-01T10:23:17.363" v="18962" actId="21"/>
          <ac:spMkLst>
            <pc:docMk/>
            <pc:sldMk cId="2593466144" sldId="261"/>
            <ac:spMk id="191" creationId="{3068D0B4-A520-4B45-B3EF-C53F6AF768D9}"/>
          </ac:spMkLst>
        </pc:spChg>
        <pc:spChg chg="add mod">
          <ac:chgData name="Jesse Alberts" userId="9a1c01ff602f520d" providerId="LiveId" clId="{77B343B7-8170-4C8E-AC4A-4A426E6BA15F}" dt="2021-09-02T08:54:19.093" v="34483" actId="1076"/>
          <ac:spMkLst>
            <pc:docMk/>
            <pc:sldMk cId="2593466144" sldId="261"/>
            <ac:spMk id="191" creationId="{E566A791-1B97-4064-B1D0-E1E595F82F7A}"/>
          </ac:spMkLst>
        </pc:spChg>
        <pc:spChg chg="del mod">
          <ac:chgData name="Jesse Alberts" userId="9a1c01ff602f520d" providerId="LiveId" clId="{77B343B7-8170-4C8E-AC4A-4A426E6BA15F}" dt="2021-09-01T10:23:17.363" v="18962" actId="21"/>
          <ac:spMkLst>
            <pc:docMk/>
            <pc:sldMk cId="2593466144" sldId="261"/>
            <ac:spMk id="192" creationId="{6169F08D-BC49-430C-ACB6-9146DCF068E3}"/>
          </ac:spMkLst>
        </pc:spChg>
        <pc:spChg chg="add mod">
          <ac:chgData name="Jesse Alberts" userId="9a1c01ff602f520d" providerId="LiveId" clId="{77B343B7-8170-4C8E-AC4A-4A426E6BA15F}" dt="2021-09-02T08:55:02.304" v="34491" actId="1076"/>
          <ac:spMkLst>
            <pc:docMk/>
            <pc:sldMk cId="2593466144" sldId="261"/>
            <ac:spMk id="192" creationId="{6A513848-BCE8-4D1D-B241-81FA3347D8E2}"/>
          </ac:spMkLst>
        </pc:spChg>
        <pc:spChg chg="add mod">
          <ac:chgData name="Jesse Alberts" userId="9a1c01ff602f520d" providerId="LiveId" clId="{77B343B7-8170-4C8E-AC4A-4A426E6BA15F}" dt="2021-09-01T10:35:01.785" v="19855" actId="207"/>
          <ac:spMkLst>
            <pc:docMk/>
            <pc:sldMk cId="2593466144" sldId="261"/>
            <ac:spMk id="193" creationId="{96714CE4-C8E8-4B3F-9441-52A6EBC2F768}"/>
          </ac:spMkLst>
        </pc:spChg>
        <pc:spChg chg="add del mod">
          <ac:chgData name="Jesse Alberts" userId="9a1c01ff602f520d" providerId="LiveId" clId="{77B343B7-8170-4C8E-AC4A-4A426E6BA15F}" dt="2021-09-01T10:43:29.170" v="21077" actId="478"/>
          <ac:spMkLst>
            <pc:docMk/>
            <pc:sldMk cId="2593466144" sldId="261"/>
            <ac:spMk id="194" creationId="{6CEE7295-FDAE-47AA-91DB-1BD893501811}"/>
          </ac:spMkLst>
        </pc:spChg>
        <pc:spChg chg="add mod">
          <ac:chgData name="Jesse Alberts" userId="9a1c01ff602f520d" providerId="LiveId" clId="{77B343B7-8170-4C8E-AC4A-4A426E6BA15F}" dt="2021-09-02T08:54:34.498" v="34487" actId="1076"/>
          <ac:spMkLst>
            <pc:docMk/>
            <pc:sldMk cId="2593466144" sldId="261"/>
            <ac:spMk id="194" creationId="{B5B1D06D-0417-4F5C-9E82-E506C3AD201D}"/>
          </ac:spMkLst>
        </pc:spChg>
        <pc:spChg chg="add mod">
          <ac:chgData name="Jesse Alberts" userId="9a1c01ff602f520d" providerId="LiveId" clId="{77B343B7-8170-4C8E-AC4A-4A426E6BA15F}" dt="2021-09-01T10:35:39.159" v="20009" actId="207"/>
          <ac:spMkLst>
            <pc:docMk/>
            <pc:sldMk cId="2593466144" sldId="261"/>
            <ac:spMk id="195" creationId="{1945E52E-0C41-4A7F-BF30-F051AE75E6AE}"/>
          </ac:spMkLst>
        </pc:spChg>
        <pc:spChg chg="add del mod">
          <ac:chgData name="Jesse Alberts" userId="9a1c01ff602f520d" providerId="LiveId" clId="{77B343B7-8170-4C8E-AC4A-4A426E6BA15F}" dt="2021-09-01T10:43:27.448" v="21076" actId="478"/>
          <ac:spMkLst>
            <pc:docMk/>
            <pc:sldMk cId="2593466144" sldId="261"/>
            <ac:spMk id="196" creationId="{17334582-9C93-4C70-AE28-CE2846B46F01}"/>
          </ac:spMkLst>
        </pc:spChg>
        <pc:spChg chg="add mod">
          <ac:chgData name="Jesse Alberts" userId="9a1c01ff602f520d" providerId="LiveId" clId="{77B343B7-8170-4C8E-AC4A-4A426E6BA15F}" dt="2021-09-02T08:53:58.902" v="34481" actId="1076"/>
          <ac:spMkLst>
            <pc:docMk/>
            <pc:sldMk cId="2593466144" sldId="261"/>
            <ac:spMk id="196" creationId="{F07B8DB0-6405-4F43-81D6-D40C5E672AF0}"/>
          </ac:spMkLst>
        </pc:spChg>
        <pc:spChg chg="add mod">
          <ac:chgData name="Jesse Alberts" userId="9a1c01ff602f520d" providerId="LiveId" clId="{77B343B7-8170-4C8E-AC4A-4A426E6BA15F}" dt="2021-09-01T10:34:47.627" v="19820" actId="1076"/>
          <ac:spMkLst>
            <pc:docMk/>
            <pc:sldMk cId="2593466144" sldId="261"/>
            <ac:spMk id="197" creationId="{8E2D6833-0D80-45A2-8AB7-73E9C19F5D81}"/>
          </ac:spMkLst>
        </pc:spChg>
        <pc:spChg chg="add mod modVis">
          <ac:chgData name="Jesse Alberts" userId="9a1c01ff602f520d" providerId="LiveId" clId="{77B343B7-8170-4C8E-AC4A-4A426E6BA15F}" dt="2021-09-02T09:26:59.212" v="34714" actId="14429"/>
          <ac:spMkLst>
            <pc:docMk/>
            <pc:sldMk cId="2593466144" sldId="261"/>
            <ac:spMk id="198" creationId="{EA0C3276-8115-4CA9-86DD-F43A97ED21D9}"/>
          </ac:spMkLst>
        </pc:spChg>
        <pc:spChg chg="add del mod">
          <ac:chgData name="Jesse Alberts" userId="9a1c01ff602f520d" providerId="LiveId" clId="{77B343B7-8170-4C8E-AC4A-4A426E6BA15F}" dt="2021-09-01T10:43:31.973" v="21078" actId="478"/>
          <ac:spMkLst>
            <pc:docMk/>
            <pc:sldMk cId="2593466144" sldId="261"/>
            <ac:spMk id="198" creationId="{FBC020D4-7954-4316-AEEF-C2867F2B4D76}"/>
          </ac:spMkLst>
        </pc:spChg>
        <pc:spChg chg="add mod">
          <ac:chgData name="Jesse Alberts" userId="9a1c01ff602f520d" providerId="LiveId" clId="{77B343B7-8170-4C8E-AC4A-4A426E6BA15F}" dt="2021-09-01T10:36:42.031" v="20396" actId="207"/>
          <ac:spMkLst>
            <pc:docMk/>
            <pc:sldMk cId="2593466144" sldId="261"/>
            <ac:spMk id="199" creationId="{4EE651D5-D91C-46D9-BA15-0685FA0F0128}"/>
          </ac:spMkLst>
        </pc:spChg>
        <pc:spChg chg="add mod">
          <ac:chgData name="Jesse Alberts" userId="9a1c01ff602f520d" providerId="LiveId" clId="{77B343B7-8170-4C8E-AC4A-4A426E6BA15F}" dt="2021-09-01T10:36:23.394" v="20224" actId="207"/>
          <ac:spMkLst>
            <pc:docMk/>
            <pc:sldMk cId="2593466144" sldId="261"/>
            <ac:spMk id="200" creationId="{7EDEA6A0-24D9-49FD-93B1-947778CE5346}"/>
          </ac:spMkLst>
        </pc:spChg>
        <pc:spChg chg="add mod">
          <ac:chgData name="Jesse Alberts" userId="9a1c01ff602f520d" providerId="LiveId" clId="{77B343B7-8170-4C8E-AC4A-4A426E6BA15F}" dt="2021-09-01T10:23:20.034" v="18964" actId="164"/>
          <ac:spMkLst>
            <pc:docMk/>
            <pc:sldMk cId="2593466144" sldId="261"/>
            <ac:spMk id="201" creationId="{4AD09B17-06AA-491D-8E02-494249F34CE2}"/>
          </ac:spMkLst>
        </pc:spChg>
        <pc:spChg chg="add mod">
          <ac:chgData name="Jesse Alberts" userId="9a1c01ff602f520d" providerId="LiveId" clId="{77B343B7-8170-4C8E-AC4A-4A426E6BA15F}" dt="2021-09-01T10:33:30.128" v="19788" actId="207"/>
          <ac:spMkLst>
            <pc:docMk/>
            <pc:sldMk cId="2593466144" sldId="261"/>
            <ac:spMk id="202" creationId="{BAD08AE0-86BB-42E0-B37F-08EABC04C429}"/>
          </ac:spMkLst>
        </pc:spChg>
        <pc:spChg chg="add mod topLvl">
          <ac:chgData name="Jesse Alberts" userId="9a1c01ff602f520d" providerId="LiveId" clId="{77B343B7-8170-4C8E-AC4A-4A426E6BA15F}" dt="2021-09-01T11:01:12.819" v="22108" actId="164"/>
          <ac:spMkLst>
            <pc:docMk/>
            <pc:sldMk cId="2593466144" sldId="261"/>
            <ac:spMk id="203" creationId="{D8259BE8-0DA2-428F-AC99-C5310D3A38FA}"/>
          </ac:spMkLst>
        </pc:spChg>
        <pc:spChg chg="add del mod">
          <ac:chgData name="Jesse Alberts" userId="9a1c01ff602f520d" providerId="LiveId" clId="{77B343B7-8170-4C8E-AC4A-4A426E6BA15F}" dt="2021-09-01T10:24:52.427" v="19007" actId="478"/>
          <ac:spMkLst>
            <pc:docMk/>
            <pc:sldMk cId="2593466144" sldId="261"/>
            <ac:spMk id="204" creationId="{D835938E-8149-4286-B8C8-8C0A953B0723}"/>
          </ac:spMkLst>
        </pc:spChg>
        <pc:spChg chg="mod">
          <ac:chgData name="Jesse Alberts" userId="9a1c01ff602f520d" providerId="LiveId" clId="{77B343B7-8170-4C8E-AC4A-4A426E6BA15F}" dt="2021-09-02T09:23:12.116" v="34655"/>
          <ac:spMkLst>
            <pc:docMk/>
            <pc:sldMk cId="2593466144" sldId="261"/>
            <ac:spMk id="205" creationId="{0E677EE2-983F-46D7-AC11-681FCC43AF0F}"/>
          </ac:spMkLst>
        </pc:spChg>
        <pc:spChg chg="add del mod topLvl">
          <ac:chgData name="Jesse Alberts" userId="9a1c01ff602f520d" providerId="LiveId" clId="{77B343B7-8170-4C8E-AC4A-4A426E6BA15F}" dt="2021-09-01T10:24:52.427" v="19007" actId="478"/>
          <ac:spMkLst>
            <pc:docMk/>
            <pc:sldMk cId="2593466144" sldId="261"/>
            <ac:spMk id="205" creationId="{9C7A43C1-C10C-4D89-8B36-48277B7E3994}"/>
          </ac:spMkLst>
        </pc:spChg>
        <pc:spChg chg="add mod">
          <ac:chgData name="Jesse Alberts" userId="9a1c01ff602f520d" providerId="LiveId" clId="{77B343B7-8170-4C8E-AC4A-4A426E6BA15F}" dt="2021-09-01T11:01:12.819" v="22108" actId="164"/>
          <ac:spMkLst>
            <pc:docMk/>
            <pc:sldMk cId="2593466144" sldId="261"/>
            <ac:spMk id="206" creationId="{5A925C1D-46BA-4668-B810-5861940CDB31}"/>
          </ac:spMkLst>
        </pc:spChg>
        <pc:spChg chg="add mod">
          <ac:chgData name="Jesse Alberts" userId="9a1c01ff602f520d" providerId="LiveId" clId="{77B343B7-8170-4C8E-AC4A-4A426E6BA15F}" dt="2021-09-01T11:01:12.819" v="22108" actId="164"/>
          <ac:spMkLst>
            <pc:docMk/>
            <pc:sldMk cId="2593466144" sldId="261"/>
            <ac:spMk id="207" creationId="{0D3C2AB3-FEF7-4973-86C1-35182A5BD20A}"/>
          </ac:spMkLst>
        </pc:spChg>
        <pc:spChg chg="mod">
          <ac:chgData name="Jesse Alberts" userId="9a1c01ff602f520d" providerId="LiveId" clId="{77B343B7-8170-4C8E-AC4A-4A426E6BA15F}" dt="2021-09-02T09:23:12.116" v="34655"/>
          <ac:spMkLst>
            <pc:docMk/>
            <pc:sldMk cId="2593466144" sldId="261"/>
            <ac:spMk id="208" creationId="{49ADC1FF-0A01-46D2-9966-DCD7B24A8536}"/>
          </ac:spMkLst>
        </pc:spChg>
        <pc:spChg chg="mod">
          <ac:chgData name="Jesse Alberts" userId="9a1c01ff602f520d" providerId="LiveId" clId="{77B343B7-8170-4C8E-AC4A-4A426E6BA15F}" dt="2021-09-02T09:23:12.116" v="34655"/>
          <ac:spMkLst>
            <pc:docMk/>
            <pc:sldMk cId="2593466144" sldId="261"/>
            <ac:spMk id="209" creationId="{50E35CC7-7C75-497F-967F-D8ACADF3174C}"/>
          </ac:spMkLst>
        </pc:spChg>
        <pc:spChg chg="del mod ord topLvl">
          <ac:chgData name="Jesse Alberts" userId="9a1c01ff602f520d" providerId="LiveId" clId="{77B343B7-8170-4C8E-AC4A-4A426E6BA15F}" dt="2021-09-01T10:39:31.504" v="20457"/>
          <ac:spMkLst>
            <pc:docMk/>
            <pc:sldMk cId="2593466144" sldId="261"/>
            <ac:spMk id="210" creationId="{719F6F1C-5F27-4808-BE1F-F5DC8A6C45E1}"/>
          </ac:spMkLst>
        </pc:spChg>
        <pc:spChg chg="mod">
          <ac:chgData name="Jesse Alberts" userId="9a1c01ff602f520d" providerId="LiveId" clId="{77B343B7-8170-4C8E-AC4A-4A426E6BA15F}" dt="2021-09-02T09:23:12.116" v="34655"/>
          <ac:spMkLst>
            <pc:docMk/>
            <pc:sldMk cId="2593466144" sldId="261"/>
            <ac:spMk id="210" creationId="{C4657A17-2B93-42D5-9F5A-1534F69D8ACA}"/>
          </ac:spMkLst>
        </pc:spChg>
        <pc:spChg chg="mod">
          <ac:chgData name="Jesse Alberts" userId="9a1c01ff602f520d" providerId="LiveId" clId="{77B343B7-8170-4C8E-AC4A-4A426E6BA15F}" dt="2021-09-02T09:23:12.116" v="34655"/>
          <ac:spMkLst>
            <pc:docMk/>
            <pc:sldMk cId="2593466144" sldId="261"/>
            <ac:spMk id="211" creationId="{4A68B61B-5421-4619-83A0-08FC03874125}"/>
          </ac:spMkLst>
        </pc:spChg>
        <pc:spChg chg="del mod topLvl">
          <ac:chgData name="Jesse Alberts" userId="9a1c01ff602f520d" providerId="LiveId" clId="{77B343B7-8170-4C8E-AC4A-4A426E6BA15F}" dt="2021-09-01T10:39:39.522" v="20460"/>
          <ac:spMkLst>
            <pc:docMk/>
            <pc:sldMk cId="2593466144" sldId="261"/>
            <ac:spMk id="212" creationId="{8C7AAB4F-C1EA-40E3-8736-C5C5E252ACC5}"/>
          </ac:spMkLst>
        </pc:spChg>
        <pc:spChg chg="mod">
          <ac:chgData name="Jesse Alberts" userId="9a1c01ff602f520d" providerId="LiveId" clId="{77B343B7-8170-4C8E-AC4A-4A426E6BA15F}" dt="2021-09-02T09:23:12.116" v="34655"/>
          <ac:spMkLst>
            <pc:docMk/>
            <pc:sldMk cId="2593466144" sldId="261"/>
            <ac:spMk id="212" creationId="{B36D3105-89BA-489A-B12D-7E341A3463C6}"/>
          </ac:spMkLst>
        </pc:spChg>
        <pc:spChg chg="mod">
          <ac:chgData name="Jesse Alberts" userId="9a1c01ff602f520d" providerId="LiveId" clId="{77B343B7-8170-4C8E-AC4A-4A426E6BA15F}" dt="2021-09-02T09:23:12.116" v="34655"/>
          <ac:spMkLst>
            <pc:docMk/>
            <pc:sldMk cId="2593466144" sldId="261"/>
            <ac:spMk id="213" creationId="{09A21F80-41E0-4CEE-AB53-7CD974C32A4A}"/>
          </ac:spMkLst>
        </pc:spChg>
        <pc:spChg chg="del mod topLvl">
          <ac:chgData name="Jesse Alberts" userId="9a1c01ff602f520d" providerId="LiveId" clId="{77B343B7-8170-4C8E-AC4A-4A426E6BA15F}" dt="2021-09-01T10:39:31.504" v="20457"/>
          <ac:spMkLst>
            <pc:docMk/>
            <pc:sldMk cId="2593466144" sldId="261"/>
            <ac:spMk id="213" creationId="{368243AD-095B-4ECC-A4B0-C598DDC5A0AC}"/>
          </ac:spMkLst>
        </pc:spChg>
        <pc:spChg chg="del mod topLvl">
          <ac:chgData name="Jesse Alberts" userId="9a1c01ff602f520d" providerId="LiveId" clId="{77B343B7-8170-4C8E-AC4A-4A426E6BA15F}" dt="2021-09-01T10:39:31.504" v="20457"/>
          <ac:spMkLst>
            <pc:docMk/>
            <pc:sldMk cId="2593466144" sldId="261"/>
            <ac:spMk id="214" creationId="{28955071-BEA0-4FD2-B2A3-BD89D5CCC0C6}"/>
          </ac:spMkLst>
        </pc:spChg>
        <pc:spChg chg="add mod">
          <ac:chgData name="Jesse Alberts" userId="9a1c01ff602f520d" providerId="LiveId" clId="{77B343B7-8170-4C8E-AC4A-4A426E6BA15F}" dt="2021-09-02T09:23:58.651" v="34670" actId="164"/>
          <ac:spMkLst>
            <pc:docMk/>
            <pc:sldMk cId="2593466144" sldId="261"/>
            <ac:spMk id="214" creationId="{8A90A5FC-1358-4812-ADBA-B83FC278CFFB}"/>
          </ac:spMkLst>
        </pc:spChg>
        <pc:spChg chg="del mod topLvl">
          <ac:chgData name="Jesse Alberts" userId="9a1c01ff602f520d" providerId="LiveId" clId="{77B343B7-8170-4C8E-AC4A-4A426E6BA15F}" dt="2021-09-01T10:39:31.504" v="20457"/>
          <ac:spMkLst>
            <pc:docMk/>
            <pc:sldMk cId="2593466144" sldId="261"/>
            <ac:spMk id="215" creationId="{68764847-E44C-4552-BD37-41926DCB706E}"/>
          </ac:spMkLst>
        </pc:spChg>
        <pc:spChg chg="mod">
          <ac:chgData name="Jesse Alberts" userId="9a1c01ff602f520d" providerId="LiveId" clId="{77B343B7-8170-4C8E-AC4A-4A426E6BA15F}" dt="2021-09-02T09:23:41.016" v="34668"/>
          <ac:spMkLst>
            <pc:docMk/>
            <pc:sldMk cId="2593466144" sldId="261"/>
            <ac:spMk id="216" creationId="{6F90DEA3-1E1B-4FC0-A78C-1D8847C7CA5D}"/>
          </ac:spMkLst>
        </pc:spChg>
        <pc:spChg chg="del mod topLvl">
          <ac:chgData name="Jesse Alberts" userId="9a1c01ff602f520d" providerId="LiveId" clId="{77B343B7-8170-4C8E-AC4A-4A426E6BA15F}" dt="2021-09-01T10:39:31.504" v="20457"/>
          <ac:spMkLst>
            <pc:docMk/>
            <pc:sldMk cId="2593466144" sldId="261"/>
            <ac:spMk id="216" creationId="{A669A4E0-2754-435C-869D-8A1E8A400EFB}"/>
          </ac:spMkLst>
        </pc:spChg>
        <pc:spChg chg="del mod">
          <ac:chgData name="Jesse Alberts" userId="9a1c01ff602f520d" providerId="LiveId" clId="{77B343B7-8170-4C8E-AC4A-4A426E6BA15F}" dt="2021-09-01T10:39:39.522" v="20460"/>
          <ac:spMkLst>
            <pc:docMk/>
            <pc:sldMk cId="2593466144" sldId="261"/>
            <ac:spMk id="217" creationId="{324BED78-7A6B-4B08-BD0A-183DEF875727}"/>
          </ac:spMkLst>
        </pc:spChg>
        <pc:spChg chg="mod">
          <ac:chgData name="Jesse Alberts" userId="9a1c01ff602f520d" providerId="LiveId" clId="{77B343B7-8170-4C8E-AC4A-4A426E6BA15F}" dt="2021-09-01T11:01:25.167" v="22109" actId="164"/>
          <ac:spMkLst>
            <pc:docMk/>
            <pc:sldMk cId="2593466144" sldId="261"/>
            <ac:spMk id="218" creationId="{B2D09E99-200F-4502-89C0-56D628694571}"/>
          </ac:spMkLst>
        </pc:spChg>
        <pc:spChg chg="add mod ord">
          <ac:chgData name="Jesse Alberts" userId="9a1c01ff602f520d" providerId="LiveId" clId="{77B343B7-8170-4C8E-AC4A-4A426E6BA15F}" dt="2021-09-01T11:01:42.106" v="22112" actId="164"/>
          <ac:spMkLst>
            <pc:docMk/>
            <pc:sldMk cId="2593466144" sldId="261"/>
            <ac:spMk id="219" creationId="{4811842C-CFC8-409B-B6D2-ED197A3CF776}"/>
          </ac:spMkLst>
        </pc:spChg>
        <pc:spChg chg="add del mod ord">
          <ac:chgData name="Jesse Alberts" userId="9a1c01ff602f520d" providerId="LiveId" clId="{77B343B7-8170-4C8E-AC4A-4A426E6BA15F}" dt="2021-09-02T09:23:36.574" v="34666" actId="21"/>
          <ac:spMkLst>
            <pc:docMk/>
            <pc:sldMk cId="2593466144" sldId="261"/>
            <ac:spMk id="220" creationId="{18CC7FC6-6E43-4443-848E-48654FAC4EC5}"/>
          </ac:spMkLst>
        </pc:spChg>
        <pc:spChg chg="add mod topLvl">
          <ac:chgData name="Jesse Alberts" userId="9a1c01ff602f520d" providerId="LiveId" clId="{77B343B7-8170-4C8E-AC4A-4A426E6BA15F}" dt="2021-09-01T10:59:28.055" v="22061" actId="164"/>
          <ac:spMkLst>
            <pc:docMk/>
            <pc:sldMk cId="2593466144" sldId="261"/>
            <ac:spMk id="221" creationId="{EB1519F2-3555-432F-A31B-050A975CF16F}"/>
          </ac:spMkLst>
        </pc:spChg>
        <pc:spChg chg="add mod topLvl">
          <ac:chgData name="Jesse Alberts" userId="9a1c01ff602f520d" providerId="LiveId" clId="{77B343B7-8170-4C8E-AC4A-4A426E6BA15F}" dt="2021-09-01T10:59:28.055" v="22061" actId="164"/>
          <ac:spMkLst>
            <pc:docMk/>
            <pc:sldMk cId="2593466144" sldId="261"/>
            <ac:spMk id="222" creationId="{A0C533B1-8C3B-4D60-BE21-2E32F4E08962}"/>
          </ac:spMkLst>
        </pc:spChg>
        <pc:spChg chg="add mod ord">
          <ac:chgData name="Jesse Alberts" userId="9a1c01ff602f520d" providerId="LiveId" clId="{77B343B7-8170-4C8E-AC4A-4A426E6BA15F}" dt="2021-09-01T10:50:23.641" v="21370" actId="164"/>
          <ac:spMkLst>
            <pc:docMk/>
            <pc:sldMk cId="2593466144" sldId="261"/>
            <ac:spMk id="223" creationId="{0D456E65-5D1D-4428-B4CD-016A7288A9F5}"/>
          </ac:spMkLst>
        </pc:spChg>
        <pc:spChg chg="add mod topLvl">
          <ac:chgData name="Jesse Alberts" userId="9a1c01ff602f520d" providerId="LiveId" clId="{77B343B7-8170-4C8E-AC4A-4A426E6BA15F}" dt="2021-09-01T10:59:05.768" v="22058" actId="164"/>
          <ac:spMkLst>
            <pc:docMk/>
            <pc:sldMk cId="2593466144" sldId="261"/>
            <ac:spMk id="224" creationId="{40FF5080-4169-43B7-A9DA-C00B5F9DFB39}"/>
          </ac:spMkLst>
        </pc:spChg>
        <pc:spChg chg="add mod topLvl">
          <ac:chgData name="Jesse Alberts" userId="9a1c01ff602f520d" providerId="LiveId" clId="{77B343B7-8170-4C8E-AC4A-4A426E6BA15F}" dt="2021-09-01T10:59:56.483" v="22087" actId="164"/>
          <ac:spMkLst>
            <pc:docMk/>
            <pc:sldMk cId="2593466144" sldId="261"/>
            <ac:spMk id="225" creationId="{6BFF5EEB-0E35-4D95-A637-B413E4DCC3F8}"/>
          </ac:spMkLst>
        </pc:spChg>
        <pc:spChg chg="add mod topLvl">
          <ac:chgData name="Jesse Alberts" userId="9a1c01ff602f520d" providerId="LiveId" clId="{77B343B7-8170-4C8E-AC4A-4A426E6BA15F}" dt="2021-09-01T11:00:09.818" v="22088" actId="164"/>
          <ac:spMkLst>
            <pc:docMk/>
            <pc:sldMk cId="2593466144" sldId="261"/>
            <ac:spMk id="226" creationId="{4CCE8524-A076-4BAA-89DD-0BA0B8E7BF39}"/>
          </ac:spMkLst>
        </pc:spChg>
        <pc:spChg chg="add mod ord">
          <ac:chgData name="Jesse Alberts" userId="9a1c01ff602f520d" providerId="LiveId" clId="{77B343B7-8170-4C8E-AC4A-4A426E6BA15F}" dt="2021-09-01T10:50:23.641" v="21370" actId="164"/>
          <ac:spMkLst>
            <pc:docMk/>
            <pc:sldMk cId="2593466144" sldId="261"/>
            <ac:spMk id="227" creationId="{94CFFAF2-F5B7-4546-9FB0-993550A97825}"/>
          </ac:spMkLst>
        </pc:spChg>
        <pc:spChg chg="add mod">
          <ac:chgData name="Jesse Alberts" userId="9a1c01ff602f520d" providerId="LiveId" clId="{77B343B7-8170-4C8E-AC4A-4A426E6BA15F}" dt="2021-09-01T10:48:30.221" v="21360"/>
          <ac:spMkLst>
            <pc:docMk/>
            <pc:sldMk cId="2593466144" sldId="261"/>
            <ac:spMk id="228" creationId="{190B904D-867A-4B72-8A0A-D524D8D4862F}"/>
          </ac:spMkLst>
        </pc:spChg>
        <pc:spChg chg="add del mod">
          <ac:chgData name="Jesse Alberts" userId="9a1c01ff602f520d" providerId="LiveId" clId="{77B343B7-8170-4C8E-AC4A-4A426E6BA15F}" dt="2021-09-01T10:50:58.442" v="21386"/>
          <ac:spMkLst>
            <pc:docMk/>
            <pc:sldMk cId="2593466144" sldId="261"/>
            <ac:spMk id="229" creationId="{E7B4026E-6C01-4F7B-A9CC-673A3CA53033}"/>
          </ac:spMkLst>
        </pc:spChg>
        <pc:spChg chg="mod">
          <ac:chgData name="Jesse Alberts" userId="9a1c01ff602f520d" providerId="LiveId" clId="{77B343B7-8170-4C8E-AC4A-4A426E6BA15F}" dt="2021-09-02T09:23:41.016" v="34668"/>
          <ac:spMkLst>
            <pc:docMk/>
            <pc:sldMk cId="2593466144" sldId="261"/>
            <ac:spMk id="230" creationId="{74AA829D-EFD5-4989-AA83-E65ED38F084B}"/>
          </ac:spMkLst>
        </pc:spChg>
        <pc:spChg chg="add del mod">
          <ac:chgData name="Jesse Alberts" userId="9a1c01ff602f520d" providerId="LiveId" clId="{77B343B7-8170-4C8E-AC4A-4A426E6BA15F}" dt="2021-09-01T10:50:58.442" v="21386"/>
          <ac:spMkLst>
            <pc:docMk/>
            <pc:sldMk cId="2593466144" sldId="261"/>
            <ac:spMk id="230" creationId="{BBFBBBDA-66B4-4C47-8EF7-9E8946EAF0B4}"/>
          </ac:spMkLst>
        </pc:spChg>
        <pc:spChg chg="add del mod">
          <ac:chgData name="Jesse Alberts" userId="9a1c01ff602f520d" providerId="LiveId" clId="{77B343B7-8170-4C8E-AC4A-4A426E6BA15F}" dt="2021-09-01T10:50:58.442" v="21386"/>
          <ac:spMkLst>
            <pc:docMk/>
            <pc:sldMk cId="2593466144" sldId="261"/>
            <ac:spMk id="231" creationId="{1F9FA448-DD50-403E-840D-AEA04BCD73A6}"/>
          </ac:spMkLst>
        </pc:spChg>
        <pc:spChg chg="mod">
          <ac:chgData name="Jesse Alberts" userId="9a1c01ff602f520d" providerId="LiveId" clId="{77B343B7-8170-4C8E-AC4A-4A426E6BA15F}" dt="2021-09-02T09:23:41.016" v="34668"/>
          <ac:spMkLst>
            <pc:docMk/>
            <pc:sldMk cId="2593466144" sldId="261"/>
            <ac:spMk id="232" creationId="{967B9869-8EA3-43F7-AA09-37CC96EBBF1E}"/>
          </ac:spMkLst>
        </pc:spChg>
        <pc:spChg chg="add del mod">
          <ac:chgData name="Jesse Alberts" userId="9a1c01ff602f520d" providerId="LiveId" clId="{77B343B7-8170-4C8E-AC4A-4A426E6BA15F}" dt="2021-09-01T10:50:58.442" v="21386"/>
          <ac:spMkLst>
            <pc:docMk/>
            <pc:sldMk cId="2593466144" sldId="261"/>
            <ac:spMk id="232" creationId="{F1343D19-D16C-43AC-83F7-66BD7A18C675}"/>
          </ac:spMkLst>
        </pc:spChg>
        <pc:spChg chg="mod">
          <ac:chgData name="Jesse Alberts" userId="9a1c01ff602f520d" providerId="LiveId" clId="{77B343B7-8170-4C8E-AC4A-4A426E6BA15F}" dt="2021-09-02T09:23:41.016" v="34668"/>
          <ac:spMkLst>
            <pc:docMk/>
            <pc:sldMk cId="2593466144" sldId="261"/>
            <ac:spMk id="233" creationId="{51CF3B2D-F3A0-4BB9-A39D-E8BF4FE5C6A6}"/>
          </ac:spMkLst>
        </pc:spChg>
        <pc:spChg chg="add del mod">
          <ac:chgData name="Jesse Alberts" userId="9a1c01ff602f520d" providerId="LiveId" clId="{77B343B7-8170-4C8E-AC4A-4A426E6BA15F}" dt="2021-09-01T10:50:58.442" v="21386"/>
          <ac:spMkLst>
            <pc:docMk/>
            <pc:sldMk cId="2593466144" sldId="261"/>
            <ac:spMk id="233" creationId="{B435DD3A-1C09-4B81-BA3A-A34E735C69A1}"/>
          </ac:spMkLst>
        </pc:spChg>
        <pc:spChg chg="add del mod">
          <ac:chgData name="Jesse Alberts" userId="9a1c01ff602f520d" providerId="LiveId" clId="{77B343B7-8170-4C8E-AC4A-4A426E6BA15F}" dt="2021-09-01T10:50:58.442" v="21386"/>
          <ac:spMkLst>
            <pc:docMk/>
            <pc:sldMk cId="2593466144" sldId="261"/>
            <ac:spMk id="234" creationId="{5EAA0DDB-D93F-4885-89B0-BFFDF114BA80}"/>
          </ac:spMkLst>
        </pc:spChg>
        <pc:spChg chg="mod">
          <ac:chgData name="Jesse Alberts" userId="9a1c01ff602f520d" providerId="LiveId" clId="{77B343B7-8170-4C8E-AC4A-4A426E6BA15F}" dt="2021-09-02T09:23:41.016" v="34668"/>
          <ac:spMkLst>
            <pc:docMk/>
            <pc:sldMk cId="2593466144" sldId="261"/>
            <ac:spMk id="234" creationId="{7B6F0AAA-D728-4953-B3F9-D25B2A3BC0F0}"/>
          </ac:spMkLst>
        </pc:spChg>
        <pc:spChg chg="add del mod">
          <ac:chgData name="Jesse Alberts" userId="9a1c01ff602f520d" providerId="LiveId" clId="{77B343B7-8170-4C8E-AC4A-4A426E6BA15F}" dt="2021-09-01T10:50:58.442" v="21386"/>
          <ac:spMkLst>
            <pc:docMk/>
            <pc:sldMk cId="2593466144" sldId="261"/>
            <ac:spMk id="235" creationId="{590870E6-57C5-41F4-82E5-E8017BBEC2DA}"/>
          </ac:spMkLst>
        </pc:spChg>
        <pc:spChg chg="mod">
          <ac:chgData name="Jesse Alberts" userId="9a1c01ff602f520d" providerId="LiveId" clId="{77B343B7-8170-4C8E-AC4A-4A426E6BA15F}" dt="2021-09-02T09:23:41.016" v="34668"/>
          <ac:spMkLst>
            <pc:docMk/>
            <pc:sldMk cId="2593466144" sldId="261"/>
            <ac:spMk id="235" creationId="{9C99BFB9-A6F1-44B0-B9EC-DD973BC50F5F}"/>
          </ac:spMkLst>
        </pc:spChg>
        <pc:spChg chg="mod">
          <ac:chgData name="Jesse Alberts" userId="9a1c01ff602f520d" providerId="LiveId" clId="{77B343B7-8170-4C8E-AC4A-4A426E6BA15F}" dt="2021-09-02T09:23:41.016" v="34668"/>
          <ac:spMkLst>
            <pc:docMk/>
            <pc:sldMk cId="2593466144" sldId="261"/>
            <ac:spMk id="236" creationId="{ADC558AD-D971-4920-B929-CC32A863A642}"/>
          </ac:spMkLst>
        </pc:spChg>
        <pc:spChg chg="add del mod">
          <ac:chgData name="Jesse Alberts" userId="9a1c01ff602f520d" providerId="LiveId" clId="{77B343B7-8170-4C8E-AC4A-4A426E6BA15F}" dt="2021-09-01T10:50:58.442" v="21386"/>
          <ac:spMkLst>
            <pc:docMk/>
            <pc:sldMk cId="2593466144" sldId="261"/>
            <ac:spMk id="236" creationId="{BD7680FC-EB13-4C7E-8B83-9A17D32C6574}"/>
          </ac:spMkLst>
        </pc:spChg>
        <pc:spChg chg="add del mod">
          <ac:chgData name="Jesse Alberts" userId="9a1c01ff602f520d" providerId="LiveId" clId="{77B343B7-8170-4C8E-AC4A-4A426E6BA15F}" dt="2021-09-01T10:50:58.442" v="21386"/>
          <ac:spMkLst>
            <pc:docMk/>
            <pc:sldMk cId="2593466144" sldId="261"/>
            <ac:spMk id="237" creationId="{4E9E6677-97B9-43CA-A8F7-899B29F6CBD9}"/>
          </ac:spMkLst>
        </pc:spChg>
        <pc:spChg chg="add del mod">
          <ac:chgData name="Jesse Alberts" userId="9a1c01ff602f520d" providerId="LiveId" clId="{77B343B7-8170-4C8E-AC4A-4A426E6BA15F}" dt="2021-09-01T10:50:58.442" v="21386"/>
          <ac:spMkLst>
            <pc:docMk/>
            <pc:sldMk cId="2593466144" sldId="261"/>
            <ac:spMk id="238" creationId="{35C63233-E50F-4FB7-BFFC-773868BBDDBF}"/>
          </ac:spMkLst>
        </pc:spChg>
        <pc:spChg chg="mod">
          <ac:chgData name="Jesse Alberts" userId="9a1c01ff602f520d" providerId="LiveId" clId="{77B343B7-8170-4C8E-AC4A-4A426E6BA15F}" dt="2021-09-02T09:23:41.016" v="34668"/>
          <ac:spMkLst>
            <pc:docMk/>
            <pc:sldMk cId="2593466144" sldId="261"/>
            <ac:spMk id="238" creationId="{8958D46D-FBA9-4140-B398-1F8C0BB5547B}"/>
          </ac:spMkLst>
        </pc:spChg>
        <pc:spChg chg="mod">
          <ac:chgData name="Jesse Alberts" userId="9a1c01ff602f520d" providerId="LiveId" clId="{77B343B7-8170-4C8E-AC4A-4A426E6BA15F}" dt="2021-09-02T09:23:41.016" v="34668"/>
          <ac:spMkLst>
            <pc:docMk/>
            <pc:sldMk cId="2593466144" sldId="261"/>
            <ac:spMk id="239" creationId="{2C1DF567-5950-4691-B7F6-C4D5E8F861C4}"/>
          </ac:spMkLst>
        </pc:spChg>
        <pc:spChg chg="del mod ord">
          <ac:chgData name="Jesse Alberts" userId="9a1c01ff602f520d" providerId="LiveId" clId="{77B343B7-8170-4C8E-AC4A-4A426E6BA15F}" dt="2021-09-01T10:56:56.376" v="21814"/>
          <ac:spMkLst>
            <pc:docMk/>
            <pc:sldMk cId="2593466144" sldId="261"/>
            <ac:spMk id="239" creationId="{F0CA16FB-B24B-4BC4-9115-29A7D2DA6F72}"/>
          </ac:spMkLst>
        </pc:spChg>
        <pc:spChg chg="mod">
          <ac:chgData name="Jesse Alberts" userId="9a1c01ff602f520d" providerId="LiveId" clId="{77B343B7-8170-4C8E-AC4A-4A426E6BA15F}" dt="2021-09-01T10:59:05.768" v="22058" actId="164"/>
          <ac:spMkLst>
            <pc:docMk/>
            <pc:sldMk cId="2593466144" sldId="261"/>
            <ac:spMk id="240" creationId="{887511C7-D1D1-462E-94BB-1E258C0FD1A2}"/>
          </ac:spMkLst>
        </pc:spChg>
        <pc:spChg chg="mod">
          <ac:chgData name="Jesse Alberts" userId="9a1c01ff602f520d" providerId="LiveId" clId="{77B343B7-8170-4C8E-AC4A-4A426E6BA15F}" dt="2021-09-01T11:00:09.818" v="22088" actId="164"/>
          <ac:spMkLst>
            <pc:docMk/>
            <pc:sldMk cId="2593466144" sldId="261"/>
            <ac:spMk id="241" creationId="{48165612-8C96-4918-A109-E6D9F70D2653}"/>
          </ac:spMkLst>
        </pc:spChg>
        <pc:spChg chg="mod">
          <ac:chgData name="Jesse Alberts" userId="9a1c01ff602f520d" providerId="LiveId" clId="{77B343B7-8170-4C8E-AC4A-4A426E6BA15F}" dt="2021-09-01T10:59:56.483" v="22087" actId="164"/>
          <ac:spMkLst>
            <pc:docMk/>
            <pc:sldMk cId="2593466144" sldId="261"/>
            <ac:spMk id="242" creationId="{810B1DBB-56C6-4FA1-960E-4E09FD55B629}"/>
          </ac:spMkLst>
        </pc:spChg>
        <pc:spChg chg="del mod">
          <ac:chgData name="Jesse Alberts" userId="9a1c01ff602f520d" providerId="LiveId" clId="{77B343B7-8170-4C8E-AC4A-4A426E6BA15F}" dt="2021-09-01T10:56:59.093" v="21815" actId="478"/>
          <ac:spMkLst>
            <pc:docMk/>
            <pc:sldMk cId="2593466144" sldId="261"/>
            <ac:spMk id="243" creationId="{EFE0DE26-AD7E-483E-AC4D-597B1DB7D8CF}"/>
          </ac:spMkLst>
        </pc:spChg>
        <pc:spChg chg="mod">
          <ac:chgData name="Jesse Alberts" userId="9a1c01ff602f520d" providerId="LiveId" clId="{77B343B7-8170-4C8E-AC4A-4A426E6BA15F}" dt="2021-09-01T10:59:28.055" v="22061" actId="164"/>
          <ac:spMkLst>
            <pc:docMk/>
            <pc:sldMk cId="2593466144" sldId="261"/>
            <ac:spMk id="244" creationId="{B73DFA05-1258-4E86-BF06-35EB5051A0E5}"/>
          </ac:spMkLst>
        </pc:spChg>
        <pc:spChg chg="mod">
          <ac:chgData name="Jesse Alberts" userId="9a1c01ff602f520d" providerId="LiveId" clId="{77B343B7-8170-4C8E-AC4A-4A426E6BA15F}" dt="2021-09-01T10:56:56.376" v="21814"/>
          <ac:spMkLst>
            <pc:docMk/>
            <pc:sldMk cId="2593466144" sldId="261"/>
            <ac:spMk id="245" creationId="{E564C1B7-50E3-4BA5-8158-158D842DDFCD}"/>
          </ac:spMkLst>
        </pc:spChg>
        <pc:spChg chg="mod">
          <ac:chgData name="Jesse Alberts" userId="9a1c01ff602f520d" providerId="LiveId" clId="{77B343B7-8170-4C8E-AC4A-4A426E6BA15F}" dt="2021-09-01T10:56:56.376" v="21814"/>
          <ac:spMkLst>
            <pc:docMk/>
            <pc:sldMk cId="2593466144" sldId="261"/>
            <ac:spMk id="246" creationId="{404A4D2D-5019-47E6-A4E1-84EE731ECB4D}"/>
          </ac:spMkLst>
        </pc:spChg>
        <pc:spChg chg="mod">
          <ac:chgData name="Jesse Alberts" userId="9a1c01ff602f520d" providerId="LiveId" clId="{77B343B7-8170-4C8E-AC4A-4A426E6BA15F}" dt="2021-09-02T09:23:41.016" v="34668"/>
          <ac:spMkLst>
            <pc:docMk/>
            <pc:sldMk cId="2593466144" sldId="261"/>
            <ac:spMk id="247" creationId="{6539F40E-3EF7-49E1-8048-831C343CA3B2}"/>
          </ac:spMkLst>
        </pc:spChg>
        <pc:spChg chg="del mod">
          <ac:chgData name="Jesse Alberts" userId="9a1c01ff602f520d" providerId="LiveId" clId="{77B343B7-8170-4C8E-AC4A-4A426E6BA15F}" dt="2021-09-01T10:59:46.131" v="22076" actId="478"/>
          <ac:spMkLst>
            <pc:docMk/>
            <pc:sldMk cId="2593466144" sldId="261"/>
            <ac:spMk id="247" creationId="{F9841D40-BD73-4A79-8A8A-70C4F05712D6}"/>
          </ac:spMkLst>
        </pc:spChg>
        <pc:spChg chg="add mod">
          <ac:chgData name="Jesse Alberts" userId="9a1c01ff602f520d" providerId="LiveId" clId="{77B343B7-8170-4C8E-AC4A-4A426E6BA15F}" dt="2021-09-01T11:00:41.496" v="22097" actId="164"/>
          <ac:spMkLst>
            <pc:docMk/>
            <pc:sldMk cId="2593466144" sldId="261"/>
            <ac:spMk id="248" creationId="{1CCDF2F0-4AE1-49DD-97F1-480739B52555}"/>
          </ac:spMkLst>
        </pc:spChg>
        <pc:spChg chg="add mod">
          <ac:chgData name="Jesse Alberts" userId="9a1c01ff602f520d" providerId="LiveId" clId="{77B343B7-8170-4C8E-AC4A-4A426E6BA15F}" dt="2021-09-01T11:00:41.496" v="22097" actId="164"/>
          <ac:spMkLst>
            <pc:docMk/>
            <pc:sldMk cId="2593466144" sldId="261"/>
            <ac:spMk id="249" creationId="{04960129-FD9F-4754-8482-4A0B892433ED}"/>
          </ac:spMkLst>
        </pc:spChg>
        <pc:spChg chg="add mod">
          <ac:chgData name="Jesse Alberts" userId="9a1c01ff602f520d" providerId="LiveId" clId="{77B343B7-8170-4C8E-AC4A-4A426E6BA15F}" dt="2021-09-01T11:00:41.496" v="22097" actId="164"/>
          <ac:spMkLst>
            <pc:docMk/>
            <pc:sldMk cId="2593466144" sldId="261"/>
            <ac:spMk id="250" creationId="{4D24E0DB-4ACD-40F0-B715-D70604B51491}"/>
          </ac:spMkLst>
        </pc:spChg>
        <pc:spChg chg="add mod">
          <ac:chgData name="Jesse Alberts" userId="9a1c01ff602f520d" providerId="LiveId" clId="{77B343B7-8170-4C8E-AC4A-4A426E6BA15F}" dt="2021-09-01T11:00:41.496" v="22097" actId="164"/>
          <ac:spMkLst>
            <pc:docMk/>
            <pc:sldMk cId="2593466144" sldId="261"/>
            <ac:spMk id="251" creationId="{7720E584-64F7-4CC3-BECD-9DCCE6657F14}"/>
          </ac:spMkLst>
        </pc:spChg>
        <pc:spChg chg="add mod">
          <ac:chgData name="Jesse Alberts" userId="9a1c01ff602f520d" providerId="LiveId" clId="{77B343B7-8170-4C8E-AC4A-4A426E6BA15F}" dt="2021-09-01T11:00:41.496" v="22097" actId="164"/>
          <ac:spMkLst>
            <pc:docMk/>
            <pc:sldMk cId="2593466144" sldId="261"/>
            <ac:spMk id="252" creationId="{7EDF89CD-9153-46B1-A0A6-C900588A3A05}"/>
          </ac:spMkLst>
        </pc:spChg>
        <pc:spChg chg="add mod">
          <ac:chgData name="Jesse Alberts" userId="9a1c01ff602f520d" providerId="LiveId" clId="{77B343B7-8170-4C8E-AC4A-4A426E6BA15F}" dt="2021-09-01T11:00:41.496" v="22097" actId="164"/>
          <ac:spMkLst>
            <pc:docMk/>
            <pc:sldMk cId="2593466144" sldId="261"/>
            <ac:spMk id="253" creationId="{D1947033-D965-490E-A5D5-9007D8FAD160}"/>
          </ac:spMkLst>
        </pc:spChg>
        <pc:spChg chg="add mod">
          <ac:chgData name="Jesse Alberts" userId="9a1c01ff602f520d" providerId="LiveId" clId="{77B343B7-8170-4C8E-AC4A-4A426E6BA15F}" dt="2021-09-01T11:00:41.496" v="22097" actId="164"/>
          <ac:spMkLst>
            <pc:docMk/>
            <pc:sldMk cId="2593466144" sldId="261"/>
            <ac:spMk id="254" creationId="{F705B87A-32C2-4AE9-97A3-A499D137B5C7}"/>
          </ac:spMkLst>
        </pc:spChg>
        <pc:spChg chg="add mod">
          <ac:chgData name="Jesse Alberts" userId="9a1c01ff602f520d" providerId="LiveId" clId="{77B343B7-8170-4C8E-AC4A-4A426E6BA15F}" dt="2021-09-01T11:00:41.496" v="22097" actId="164"/>
          <ac:spMkLst>
            <pc:docMk/>
            <pc:sldMk cId="2593466144" sldId="261"/>
            <ac:spMk id="255" creationId="{CE4B32CD-5694-45B3-9F84-5273E2DC0CB3}"/>
          </ac:spMkLst>
        </pc:spChg>
        <pc:spChg chg="mod">
          <ac:chgData name="Jesse Alberts" userId="9a1c01ff602f520d" providerId="LiveId" clId="{77B343B7-8170-4C8E-AC4A-4A426E6BA15F}" dt="2021-09-02T09:23:41.016" v="34668"/>
          <ac:spMkLst>
            <pc:docMk/>
            <pc:sldMk cId="2593466144" sldId="261"/>
            <ac:spMk id="256" creationId="{0841F01A-7459-43B0-9EF2-E6909798840D}"/>
          </ac:spMkLst>
        </pc:spChg>
        <pc:spChg chg="mod">
          <ac:chgData name="Jesse Alberts" userId="9a1c01ff602f520d" providerId="LiveId" clId="{77B343B7-8170-4C8E-AC4A-4A426E6BA15F}" dt="2021-09-02T09:23:41.016" v="34668"/>
          <ac:spMkLst>
            <pc:docMk/>
            <pc:sldMk cId="2593466144" sldId="261"/>
            <ac:spMk id="257" creationId="{5DBFF7AB-BC6B-4E45-BCD5-464EEE0AB627}"/>
          </ac:spMkLst>
        </pc:spChg>
        <pc:spChg chg="mod">
          <ac:chgData name="Jesse Alberts" userId="9a1c01ff602f520d" providerId="LiveId" clId="{77B343B7-8170-4C8E-AC4A-4A426E6BA15F}" dt="2021-09-02T09:23:41.016" v="34668"/>
          <ac:spMkLst>
            <pc:docMk/>
            <pc:sldMk cId="2593466144" sldId="261"/>
            <ac:spMk id="258" creationId="{8448CE1D-20B1-4DCC-933C-A207D11DB14B}"/>
          </ac:spMkLst>
        </pc:spChg>
        <pc:spChg chg="mod">
          <ac:chgData name="Jesse Alberts" userId="9a1c01ff602f520d" providerId="LiveId" clId="{77B343B7-8170-4C8E-AC4A-4A426E6BA15F}" dt="2021-09-02T09:23:41.016" v="34668"/>
          <ac:spMkLst>
            <pc:docMk/>
            <pc:sldMk cId="2593466144" sldId="261"/>
            <ac:spMk id="259" creationId="{029471D4-EC2E-4593-A9D1-98011C279682}"/>
          </ac:spMkLst>
        </pc:spChg>
        <pc:spChg chg="mod">
          <ac:chgData name="Jesse Alberts" userId="9a1c01ff602f520d" providerId="LiveId" clId="{77B343B7-8170-4C8E-AC4A-4A426E6BA15F}" dt="2021-09-02T09:23:41.016" v="34668"/>
          <ac:spMkLst>
            <pc:docMk/>
            <pc:sldMk cId="2593466144" sldId="261"/>
            <ac:spMk id="260" creationId="{651870D6-7D5F-49F2-AFB2-299DCDE739F9}"/>
          </ac:spMkLst>
        </pc:spChg>
        <pc:spChg chg="mod">
          <ac:chgData name="Jesse Alberts" userId="9a1c01ff602f520d" providerId="LiveId" clId="{77B343B7-8170-4C8E-AC4A-4A426E6BA15F}" dt="2021-09-02T09:23:41.016" v="34668"/>
          <ac:spMkLst>
            <pc:docMk/>
            <pc:sldMk cId="2593466144" sldId="261"/>
            <ac:spMk id="261" creationId="{E3F27C6B-6417-40B4-B55A-EAE96D071343}"/>
          </ac:spMkLst>
        </pc:spChg>
        <pc:spChg chg="mod">
          <ac:chgData name="Jesse Alberts" userId="9a1c01ff602f520d" providerId="LiveId" clId="{77B343B7-8170-4C8E-AC4A-4A426E6BA15F}" dt="2021-09-02T09:24:53.936" v="34680"/>
          <ac:spMkLst>
            <pc:docMk/>
            <pc:sldMk cId="2593466144" sldId="261"/>
            <ac:spMk id="263" creationId="{4ABC8DBB-76B8-4CE9-9E0B-4116D44F18CE}"/>
          </ac:spMkLst>
        </pc:spChg>
        <pc:spChg chg="mod">
          <ac:chgData name="Jesse Alberts" userId="9a1c01ff602f520d" providerId="LiveId" clId="{77B343B7-8170-4C8E-AC4A-4A426E6BA15F}" dt="2021-09-02T09:24:53.936" v="34680"/>
          <ac:spMkLst>
            <pc:docMk/>
            <pc:sldMk cId="2593466144" sldId="261"/>
            <ac:spMk id="267" creationId="{EF810FA7-5081-4B64-A379-9A9A6E6E1A59}"/>
          </ac:spMkLst>
        </pc:spChg>
        <pc:spChg chg="mod">
          <ac:chgData name="Jesse Alberts" userId="9a1c01ff602f520d" providerId="LiveId" clId="{77B343B7-8170-4C8E-AC4A-4A426E6BA15F}" dt="2021-09-02T09:24:53.936" v="34680"/>
          <ac:spMkLst>
            <pc:docMk/>
            <pc:sldMk cId="2593466144" sldId="261"/>
            <ac:spMk id="268" creationId="{F91575D3-DD52-40FF-B97F-B536180F943B}"/>
          </ac:spMkLst>
        </pc:spChg>
        <pc:spChg chg="mod">
          <ac:chgData name="Jesse Alberts" userId="9a1c01ff602f520d" providerId="LiveId" clId="{77B343B7-8170-4C8E-AC4A-4A426E6BA15F}" dt="2021-09-02T09:24:53.936" v="34680"/>
          <ac:spMkLst>
            <pc:docMk/>
            <pc:sldMk cId="2593466144" sldId="261"/>
            <ac:spMk id="269" creationId="{FB568F12-C845-4C71-B02D-334520D0909F}"/>
          </ac:spMkLst>
        </pc:spChg>
        <pc:spChg chg="mod">
          <ac:chgData name="Jesse Alberts" userId="9a1c01ff602f520d" providerId="LiveId" clId="{77B343B7-8170-4C8E-AC4A-4A426E6BA15F}" dt="2021-09-02T09:24:53.936" v="34680"/>
          <ac:spMkLst>
            <pc:docMk/>
            <pc:sldMk cId="2593466144" sldId="261"/>
            <ac:spMk id="270" creationId="{CC35725E-05FC-45E7-A8CA-44B2CBC2D08D}"/>
          </ac:spMkLst>
        </pc:spChg>
        <pc:spChg chg="mod">
          <ac:chgData name="Jesse Alberts" userId="9a1c01ff602f520d" providerId="LiveId" clId="{77B343B7-8170-4C8E-AC4A-4A426E6BA15F}" dt="2021-09-02T09:24:53.936" v="34680"/>
          <ac:spMkLst>
            <pc:docMk/>
            <pc:sldMk cId="2593466144" sldId="261"/>
            <ac:spMk id="271" creationId="{F2A1C0C0-B62C-4E5B-88FB-B6CD63C84866}"/>
          </ac:spMkLst>
        </pc:spChg>
        <pc:spChg chg="mod">
          <ac:chgData name="Jesse Alberts" userId="9a1c01ff602f520d" providerId="LiveId" clId="{77B343B7-8170-4C8E-AC4A-4A426E6BA15F}" dt="2021-09-02T09:24:53.936" v="34680"/>
          <ac:spMkLst>
            <pc:docMk/>
            <pc:sldMk cId="2593466144" sldId="261"/>
            <ac:spMk id="272" creationId="{97CE22E6-6D24-482E-8254-4DAD7B75447F}"/>
          </ac:spMkLst>
        </pc:spChg>
        <pc:spChg chg="mod">
          <ac:chgData name="Jesse Alberts" userId="9a1c01ff602f520d" providerId="LiveId" clId="{77B343B7-8170-4C8E-AC4A-4A426E6BA15F}" dt="2021-09-02T09:24:53.936" v="34680"/>
          <ac:spMkLst>
            <pc:docMk/>
            <pc:sldMk cId="2593466144" sldId="261"/>
            <ac:spMk id="273" creationId="{B39F7142-F34E-42CD-AD88-88D0750D3EEA}"/>
          </ac:spMkLst>
        </pc:spChg>
        <pc:spChg chg="mod">
          <ac:chgData name="Jesse Alberts" userId="9a1c01ff602f520d" providerId="LiveId" clId="{77B343B7-8170-4C8E-AC4A-4A426E6BA15F}" dt="2021-09-02T09:24:53.936" v="34680"/>
          <ac:spMkLst>
            <pc:docMk/>
            <pc:sldMk cId="2593466144" sldId="261"/>
            <ac:spMk id="274" creationId="{4DBEA006-0B98-443E-9921-28A4BE73C888}"/>
          </ac:spMkLst>
        </pc:spChg>
        <pc:spChg chg="mod">
          <ac:chgData name="Jesse Alberts" userId="9a1c01ff602f520d" providerId="LiveId" clId="{77B343B7-8170-4C8E-AC4A-4A426E6BA15F}" dt="2021-09-02T09:24:53.936" v="34680"/>
          <ac:spMkLst>
            <pc:docMk/>
            <pc:sldMk cId="2593466144" sldId="261"/>
            <ac:spMk id="275" creationId="{43C4C510-AE9A-4102-A8E8-28D8B7115E64}"/>
          </ac:spMkLst>
        </pc:spChg>
        <pc:spChg chg="mod">
          <ac:chgData name="Jesse Alberts" userId="9a1c01ff602f520d" providerId="LiveId" clId="{77B343B7-8170-4C8E-AC4A-4A426E6BA15F}" dt="2021-09-02T09:24:53.936" v="34680"/>
          <ac:spMkLst>
            <pc:docMk/>
            <pc:sldMk cId="2593466144" sldId="261"/>
            <ac:spMk id="276" creationId="{702E7135-CD22-450F-8EFB-E9C57AA1D1B5}"/>
          </ac:spMkLst>
        </pc:spChg>
        <pc:spChg chg="mod">
          <ac:chgData name="Jesse Alberts" userId="9a1c01ff602f520d" providerId="LiveId" clId="{77B343B7-8170-4C8E-AC4A-4A426E6BA15F}" dt="2021-09-02T09:24:53.936" v="34680"/>
          <ac:spMkLst>
            <pc:docMk/>
            <pc:sldMk cId="2593466144" sldId="261"/>
            <ac:spMk id="279" creationId="{8A8F83E8-0203-4E0B-9AE2-A4F221D2F7EC}"/>
          </ac:spMkLst>
        </pc:spChg>
        <pc:spChg chg="mod">
          <ac:chgData name="Jesse Alberts" userId="9a1c01ff602f520d" providerId="LiveId" clId="{77B343B7-8170-4C8E-AC4A-4A426E6BA15F}" dt="2021-09-02T09:24:53.936" v="34680"/>
          <ac:spMkLst>
            <pc:docMk/>
            <pc:sldMk cId="2593466144" sldId="261"/>
            <ac:spMk id="281" creationId="{6D26D388-CA41-4FFB-AF5E-ACFBB86B76A3}"/>
          </ac:spMkLst>
        </pc:spChg>
        <pc:spChg chg="mod">
          <ac:chgData name="Jesse Alberts" userId="9a1c01ff602f520d" providerId="LiveId" clId="{77B343B7-8170-4C8E-AC4A-4A426E6BA15F}" dt="2021-09-02T09:24:53.936" v="34680"/>
          <ac:spMkLst>
            <pc:docMk/>
            <pc:sldMk cId="2593466144" sldId="261"/>
            <ac:spMk id="282" creationId="{B7DF410A-135E-40BF-886A-E075D9027E72}"/>
          </ac:spMkLst>
        </pc:spChg>
        <pc:spChg chg="mod">
          <ac:chgData name="Jesse Alberts" userId="9a1c01ff602f520d" providerId="LiveId" clId="{77B343B7-8170-4C8E-AC4A-4A426E6BA15F}" dt="2021-09-02T09:24:53.936" v="34680"/>
          <ac:spMkLst>
            <pc:docMk/>
            <pc:sldMk cId="2593466144" sldId="261"/>
            <ac:spMk id="283" creationId="{63D9A2DD-6633-4492-A4CA-FC4E594599F1}"/>
          </ac:spMkLst>
        </pc:spChg>
        <pc:spChg chg="mod">
          <ac:chgData name="Jesse Alberts" userId="9a1c01ff602f520d" providerId="LiveId" clId="{77B343B7-8170-4C8E-AC4A-4A426E6BA15F}" dt="2021-09-02T09:24:53.936" v="34680"/>
          <ac:spMkLst>
            <pc:docMk/>
            <pc:sldMk cId="2593466144" sldId="261"/>
            <ac:spMk id="284" creationId="{E1504B6F-288D-48AF-9D46-2CFCA7F3317A}"/>
          </ac:spMkLst>
        </pc:spChg>
        <pc:spChg chg="mod">
          <ac:chgData name="Jesse Alberts" userId="9a1c01ff602f520d" providerId="LiveId" clId="{77B343B7-8170-4C8E-AC4A-4A426E6BA15F}" dt="2021-09-02T09:24:53.936" v="34680"/>
          <ac:spMkLst>
            <pc:docMk/>
            <pc:sldMk cId="2593466144" sldId="261"/>
            <ac:spMk id="285" creationId="{3CCC8C65-AAC3-42D7-88F0-049BC910E975}"/>
          </ac:spMkLst>
        </pc:spChg>
        <pc:grpChg chg="add mod ord">
          <ac:chgData name="Jesse Alberts" userId="9a1c01ff602f520d" providerId="LiveId" clId="{77B343B7-8170-4C8E-AC4A-4A426E6BA15F}" dt="2021-09-02T08:51:18.815" v="34465" actId="688"/>
          <ac:grpSpMkLst>
            <pc:docMk/>
            <pc:sldMk cId="2593466144" sldId="261"/>
            <ac:grpSpMk id="2" creationId="{ED5ED3C0-70E1-4FEE-9210-EDAB809403E9}"/>
          </ac:grpSpMkLst>
        </pc:grpChg>
        <pc:grpChg chg="add mod">
          <ac:chgData name="Jesse Alberts" userId="9a1c01ff602f520d" providerId="LiveId" clId="{77B343B7-8170-4C8E-AC4A-4A426E6BA15F}" dt="2021-09-01T14:02:42.482" v="31943" actId="164"/>
          <ac:grpSpMkLst>
            <pc:docMk/>
            <pc:sldMk cId="2593466144" sldId="261"/>
            <ac:grpSpMk id="6" creationId="{CDAD21F2-1E5C-4077-A5EC-AB6431D1317C}"/>
          </ac:grpSpMkLst>
        </pc:grpChg>
        <pc:grpChg chg="add del mod">
          <ac:chgData name="Jesse Alberts" userId="9a1c01ff602f520d" providerId="LiveId" clId="{77B343B7-8170-4C8E-AC4A-4A426E6BA15F}" dt="2021-09-01T08:43:59.471" v="14341" actId="165"/>
          <ac:grpSpMkLst>
            <pc:docMk/>
            <pc:sldMk cId="2593466144" sldId="261"/>
            <ac:grpSpMk id="7" creationId="{8D8D14DB-26EF-4F71-94D2-F104B622EE26}"/>
          </ac:grpSpMkLst>
        </pc:grpChg>
        <pc:grpChg chg="add mod ord">
          <ac:chgData name="Jesse Alberts" userId="9a1c01ff602f520d" providerId="LiveId" clId="{77B343B7-8170-4C8E-AC4A-4A426E6BA15F}" dt="2021-09-02T09:35:18.509" v="34761" actId="1076"/>
          <ac:grpSpMkLst>
            <pc:docMk/>
            <pc:sldMk cId="2593466144" sldId="261"/>
            <ac:grpSpMk id="7" creationId="{BE2EF1B3-F914-4B7F-B098-F23C63F6E171}"/>
          </ac:grpSpMkLst>
        </pc:grpChg>
        <pc:grpChg chg="add mod ord">
          <ac:chgData name="Jesse Alberts" userId="9a1c01ff602f520d" providerId="LiveId" clId="{77B343B7-8170-4C8E-AC4A-4A426E6BA15F}" dt="2021-09-01T10:50:23.641" v="21370" actId="164"/>
          <ac:grpSpMkLst>
            <pc:docMk/>
            <pc:sldMk cId="2593466144" sldId="261"/>
            <ac:grpSpMk id="8" creationId="{DA6607D1-286B-467F-A4C5-F073EB5F548E}"/>
          </ac:grpSpMkLst>
        </pc:grpChg>
        <pc:grpChg chg="add mod ord">
          <ac:chgData name="Jesse Alberts" userId="9a1c01ff602f520d" providerId="LiveId" clId="{77B343B7-8170-4C8E-AC4A-4A426E6BA15F}" dt="2021-09-02T08:50:27.656" v="34461" actId="688"/>
          <ac:grpSpMkLst>
            <pc:docMk/>
            <pc:sldMk cId="2593466144" sldId="261"/>
            <ac:grpSpMk id="9" creationId="{8DE4A9EB-B57B-46CB-AE53-09FC27664164}"/>
          </ac:grpSpMkLst>
        </pc:grpChg>
        <pc:grpChg chg="add del mod">
          <ac:chgData name="Jesse Alberts" userId="9a1c01ff602f520d" providerId="LiveId" clId="{77B343B7-8170-4C8E-AC4A-4A426E6BA15F}" dt="2021-09-01T08:56:29.040" v="14573" actId="164"/>
          <ac:grpSpMkLst>
            <pc:docMk/>
            <pc:sldMk cId="2593466144" sldId="261"/>
            <ac:grpSpMk id="9" creationId="{FAED45CB-6865-45E0-BF49-27EEDA1AEB66}"/>
          </ac:grpSpMkLst>
        </pc:grpChg>
        <pc:grpChg chg="add mod ord">
          <ac:chgData name="Jesse Alberts" userId="9a1c01ff602f520d" providerId="LiveId" clId="{77B343B7-8170-4C8E-AC4A-4A426E6BA15F}" dt="2021-09-02T09:15:22.246" v="34613" actId="688"/>
          <ac:grpSpMkLst>
            <pc:docMk/>
            <pc:sldMk cId="2593466144" sldId="261"/>
            <ac:grpSpMk id="10" creationId="{0E338B1D-EC06-4DE8-A3C4-96187F588D1E}"/>
          </ac:grpSpMkLst>
        </pc:grpChg>
        <pc:grpChg chg="add del mod ord topLvl">
          <ac:chgData name="Jesse Alberts" userId="9a1c01ff602f520d" providerId="LiveId" clId="{77B343B7-8170-4C8E-AC4A-4A426E6BA15F}" dt="2021-09-01T10:58:53.674" v="22057" actId="165"/>
          <ac:grpSpMkLst>
            <pc:docMk/>
            <pc:sldMk cId="2593466144" sldId="261"/>
            <ac:grpSpMk id="10" creationId="{9F89E6B8-C35D-4B3E-AA98-062D3145AA51}"/>
          </ac:grpSpMkLst>
        </pc:grpChg>
        <pc:grpChg chg="add mod ord">
          <ac:chgData name="Jesse Alberts" userId="9a1c01ff602f520d" providerId="LiveId" clId="{77B343B7-8170-4C8E-AC4A-4A426E6BA15F}" dt="2021-09-02T08:53:50.117" v="34480" actId="1076"/>
          <ac:grpSpMkLst>
            <pc:docMk/>
            <pc:sldMk cId="2593466144" sldId="261"/>
            <ac:grpSpMk id="11" creationId="{32EBC0A4-4D26-4712-B011-CB5E5FA6C2A3}"/>
          </ac:grpSpMkLst>
        </pc:grpChg>
        <pc:grpChg chg="add del mod">
          <ac:chgData name="Jesse Alberts" userId="9a1c01ff602f520d" providerId="LiveId" clId="{77B343B7-8170-4C8E-AC4A-4A426E6BA15F}" dt="2021-09-02T09:24:04.004" v="34671" actId="21"/>
          <ac:grpSpMkLst>
            <pc:docMk/>
            <pc:sldMk cId="2593466144" sldId="261"/>
            <ac:grpSpMk id="12" creationId="{1871C23C-A7FA-468D-AA37-079DF1991162}"/>
          </ac:grpSpMkLst>
        </pc:grpChg>
        <pc:grpChg chg="add mod ord">
          <ac:chgData name="Jesse Alberts" userId="9a1c01ff602f520d" providerId="LiveId" clId="{77B343B7-8170-4C8E-AC4A-4A426E6BA15F}" dt="2021-09-02T08:58:21.124" v="34504" actId="1076"/>
          <ac:grpSpMkLst>
            <pc:docMk/>
            <pc:sldMk cId="2593466144" sldId="261"/>
            <ac:grpSpMk id="15" creationId="{FBA47EEA-F626-43FB-9358-340EF57692C4}"/>
          </ac:grpSpMkLst>
        </pc:grpChg>
        <pc:grpChg chg="add mod">
          <ac:chgData name="Jesse Alberts" userId="9a1c01ff602f520d" providerId="LiveId" clId="{77B343B7-8170-4C8E-AC4A-4A426E6BA15F}" dt="2021-09-01T09:09:50.207" v="14894" actId="207"/>
          <ac:grpSpMkLst>
            <pc:docMk/>
            <pc:sldMk cId="2593466144" sldId="261"/>
            <ac:grpSpMk id="20" creationId="{67F0C1D1-7B46-48C8-94CA-C8D90AC9831E}"/>
          </ac:grpSpMkLst>
        </pc:grpChg>
        <pc:grpChg chg="add mod ord">
          <ac:chgData name="Jesse Alberts" userId="9a1c01ff602f520d" providerId="LiveId" clId="{77B343B7-8170-4C8E-AC4A-4A426E6BA15F}" dt="2021-09-01T15:15:28.505" v="33856" actId="171"/>
          <ac:grpSpMkLst>
            <pc:docMk/>
            <pc:sldMk cId="2593466144" sldId="261"/>
            <ac:grpSpMk id="23" creationId="{E601EC3D-DB61-44F4-9D99-31539CBC5309}"/>
          </ac:grpSpMkLst>
        </pc:grpChg>
        <pc:grpChg chg="add mod ord">
          <ac:chgData name="Jesse Alberts" userId="9a1c01ff602f520d" providerId="LiveId" clId="{77B343B7-8170-4C8E-AC4A-4A426E6BA15F}" dt="2021-09-01T15:15:28.505" v="33856" actId="171"/>
          <ac:grpSpMkLst>
            <pc:docMk/>
            <pc:sldMk cId="2593466144" sldId="261"/>
            <ac:grpSpMk id="24" creationId="{C941A1FF-C8FA-457B-859E-FFBC776AB8B7}"/>
          </ac:grpSpMkLst>
        </pc:grpChg>
        <pc:grpChg chg="del">
          <ac:chgData name="Jesse Alberts" userId="9a1c01ff602f520d" providerId="LiveId" clId="{77B343B7-8170-4C8E-AC4A-4A426E6BA15F}" dt="2021-09-01T08:15:28.267" v="13657" actId="478"/>
          <ac:grpSpMkLst>
            <pc:docMk/>
            <pc:sldMk cId="2593466144" sldId="261"/>
            <ac:grpSpMk id="25" creationId="{F6894379-9A42-48AB-ACB7-4ADBAB9A9CB8}"/>
          </ac:grpSpMkLst>
        </pc:grpChg>
        <pc:grpChg chg="add del mod ord">
          <ac:chgData name="Jesse Alberts" userId="9a1c01ff602f520d" providerId="LiveId" clId="{77B343B7-8170-4C8E-AC4A-4A426E6BA15F}" dt="2021-09-02T09:01:32.020" v="34529" actId="1076"/>
          <ac:grpSpMkLst>
            <pc:docMk/>
            <pc:sldMk cId="2593466144" sldId="261"/>
            <ac:grpSpMk id="28" creationId="{BFB48879-E3D5-4694-A268-6CDB978E085E}"/>
          </ac:grpSpMkLst>
        </pc:grpChg>
        <pc:grpChg chg="add del mod ord">
          <ac:chgData name="Jesse Alberts" userId="9a1c01ff602f520d" providerId="LiveId" clId="{77B343B7-8170-4C8E-AC4A-4A426E6BA15F}" dt="2021-09-01T10:24:52.427" v="19007" actId="478"/>
          <ac:grpSpMkLst>
            <pc:docMk/>
            <pc:sldMk cId="2593466144" sldId="261"/>
            <ac:grpSpMk id="29" creationId="{97D4EFCB-2209-4D6E-859C-57ED2E789ECA}"/>
          </ac:grpSpMkLst>
        </pc:grpChg>
        <pc:grpChg chg="add mod ord">
          <ac:chgData name="Jesse Alberts" userId="9a1c01ff602f520d" providerId="LiveId" clId="{77B343B7-8170-4C8E-AC4A-4A426E6BA15F}" dt="2021-09-01T11:01:12.819" v="22108" actId="164"/>
          <ac:grpSpMkLst>
            <pc:docMk/>
            <pc:sldMk cId="2593466144" sldId="261"/>
            <ac:grpSpMk id="30" creationId="{193033FE-9BA3-4CF4-8E6C-43E8D0D193DA}"/>
          </ac:grpSpMkLst>
        </pc:grpChg>
        <pc:grpChg chg="add mod">
          <ac:chgData name="Jesse Alberts" userId="9a1c01ff602f520d" providerId="LiveId" clId="{77B343B7-8170-4C8E-AC4A-4A426E6BA15F}" dt="2021-09-01T11:01:25.167" v="22109" actId="164"/>
          <ac:grpSpMkLst>
            <pc:docMk/>
            <pc:sldMk cId="2593466144" sldId="261"/>
            <ac:grpSpMk id="31" creationId="{3DB35304-63AB-4D1C-856A-592708A274B0}"/>
          </ac:grpSpMkLst>
        </pc:grpChg>
        <pc:grpChg chg="add del mod ord">
          <ac:chgData name="Jesse Alberts" userId="9a1c01ff602f520d" providerId="LiveId" clId="{77B343B7-8170-4C8E-AC4A-4A426E6BA15F}" dt="2021-09-01T10:58:51.156" v="22056" actId="165"/>
          <ac:grpSpMkLst>
            <pc:docMk/>
            <pc:sldMk cId="2593466144" sldId="261"/>
            <ac:grpSpMk id="32" creationId="{A9887F12-6D28-4D6A-853B-63022B5237C3}"/>
          </ac:grpSpMkLst>
        </pc:grpChg>
        <pc:grpChg chg="add mod">
          <ac:chgData name="Jesse Alberts" userId="9a1c01ff602f520d" providerId="LiveId" clId="{77B343B7-8170-4C8E-AC4A-4A426E6BA15F}" dt="2021-09-02T08:45:37.836" v="34398" actId="1076"/>
          <ac:grpSpMkLst>
            <pc:docMk/>
            <pc:sldMk cId="2593466144" sldId="261"/>
            <ac:grpSpMk id="34" creationId="{49A43257-D641-4714-A3E6-673BD9030293}"/>
          </ac:grpSpMkLst>
        </pc:grpChg>
        <pc:grpChg chg="add mod">
          <ac:chgData name="Jesse Alberts" userId="9a1c01ff602f520d" providerId="LiveId" clId="{77B343B7-8170-4C8E-AC4A-4A426E6BA15F}" dt="2021-09-02T08:47:59.163" v="34429" actId="164"/>
          <ac:grpSpMkLst>
            <pc:docMk/>
            <pc:sldMk cId="2593466144" sldId="261"/>
            <ac:grpSpMk id="36" creationId="{BCA85BC5-A512-499B-8F6A-D2C03AE400BD}"/>
          </ac:grpSpMkLst>
        </pc:grpChg>
        <pc:grpChg chg="add mod">
          <ac:chgData name="Jesse Alberts" userId="9a1c01ff602f520d" providerId="LiveId" clId="{77B343B7-8170-4C8E-AC4A-4A426E6BA15F}" dt="2021-09-02T08:47:36.628" v="34421" actId="164"/>
          <ac:grpSpMkLst>
            <pc:docMk/>
            <pc:sldMk cId="2593466144" sldId="261"/>
            <ac:grpSpMk id="37" creationId="{67B0A0A1-6DF1-4E90-A4E2-DB9AAAFA2BAA}"/>
          </ac:grpSpMkLst>
        </pc:grpChg>
        <pc:grpChg chg="add mod">
          <ac:chgData name="Jesse Alberts" userId="9a1c01ff602f520d" providerId="LiveId" clId="{77B343B7-8170-4C8E-AC4A-4A426E6BA15F}" dt="2021-09-02T08:46:42.587" v="34404" actId="164"/>
          <ac:grpSpMkLst>
            <pc:docMk/>
            <pc:sldMk cId="2593466144" sldId="261"/>
            <ac:grpSpMk id="38" creationId="{50F74C83-423C-4F9F-A44F-84C54E33E6D0}"/>
          </ac:grpSpMkLst>
        </pc:grpChg>
        <pc:grpChg chg="add mod">
          <ac:chgData name="Jesse Alberts" userId="9a1c01ff602f520d" providerId="LiveId" clId="{77B343B7-8170-4C8E-AC4A-4A426E6BA15F}" dt="2021-09-02T08:47:05.117" v="34412" actId="164"/>
          <ac:grpSpMkLst>
            <pc:docMk/>
            <pc:sldMk cId="2593466144" sldId="261"/>
            <ac:grpSpMk id="39" creationId="{DDF98276-4CA2-4755-84FF-B3A433914FA0}"/>
          </ac:grpSpMkLst>
        </pc:grpChg>
        <pc:grpChg chg="add mod ord">
          <ac:chgData name="Jesse Alberts" userId="9a1c01ff602f520d" providerId="LiveId" clId="{77B343B7-8170-4C8E-AC4A-4A426E6BA15F}" dt="2021-09-01T11:00:43.712" v="22100" actId="170"/>
          <ac:grpSpMkLst>
            <pc:docMk/>
            <pc:sldMk cId="2593466144" sldId="261"/>
            <ac:grpSpMk id="40" creationId="{BDF49A46-ED8D-472F-8291-0E821B5E24F0}"/>
          </ac:grpSpMkLst>
        </pc:grpChg>
        <pc:grpChg chg="add mod ord">
          <ac:chgData name="Jesse Alberts" userId="9a1c01ff602f520d" providerId="LiveId" clId="{77B343B7-8170-4C8E-AC4A-4A426E6BA15F}" dt="2021-09-01T11:01:12.819" v="22108" actId="164"/>
          <ac:grpSpMkLst>
            <pc:docMk/>
            <pc:sldMk cId="2593466144" sldId="261"/>
            <ac:grpSpMk id="41" creationId="{9C5D47D9-86EA-4721-B772-363BEE8AA5D0}"/>
          </ac:grpSpMkLst>
        </pc:grpChg>
        <pc:grpChg chg="add del mod ord">
          <ac:chgData name="Jesse Alberts" userId="9a1c01ff602f520d" providerId="LiveId" clId="{77B343B7-8170-4C8E-AC4A-4A426E6BA15F}" dt="2021-09-02T09:23:36.574" v="34666" actId="21"/>
          <ac:grpSpMkLst>
            <pc:docMk/>
            <pc:sldMk cId="2593466144" sldId="261"/>
            <ac:grpSpMk id="42" creationId="{F6BA2FC4-B84C-4DD6-837B-53CD9D98674E}"/>
          </ac:grpSpMkLst>
        </pc:grpChg>
        <pc:grpChg chg="add mod">
          <ac:chgData name="Jesse Alberts" userId="9a1c01ff602f520d" providerId="LiveId" clId="{77B343B7-8170-4C8E-AC4A-4A426E6BA15F}" dt="2021-09-01T11:01:33.178" v="22111" actId="164"/>
          <ac:grpSpMkLst>
            <pc:docMk/>
            <pc:sldMk cId="2593466144" sldId="261"/>
            <ac:grpSpMk id="43" creationId="{EE52EBE5-1492-42F5-8B69-EDA1EF487A18}"/>
          </ac:grpSpMkLst>
        </pc:grpChg>
        <pc:grpChg chg="add del mod ord">
          <ac:chgData name="Jesse Alberts" userId="9a1c01ff602f520d" providerId="LiveId" clId="{77B343B7-8170-4C8E-AC4A-4A426E6BA15F}" dt="2021-09-02T09:23:36.574" v="34666" actId="21"/>
          <ac:grpSpMkLst>
            <pc:docMk/>
            <pc:sldMk cId="2593466144" sldId="261"/>
            <ac:grpSpMk id="44" creationId="{73B52246-0EB8-410E-AF4A-F42058F2F060}"/>
          </ac:grpSpMkLst>
        </pc:grpChg>
        <pc:grpChg chg="add del mod">
          <ac:chgData name="Jesse Alberts" userId="9a1c01ff602f520d" providerId="LiveId" clId="{77B343B7-8170-4C8E-AC4A-4A426E6BA15F}" dt="2021-09-01T09:02:41.039" v="14666" actId="478"/>
          <ac:grpSpMkLst>
            <pc:docMk/>
            <pc:sldMk cId="2593466144" sldId="261"/>
            <ac:grpSpMk id="123" creationId="{722E030C-2D82-4822-AC12-FA48CB6447DD}"/>
          </ac:grpSpMkLst>
        </pc:grpChg>
        <pc:grpChg chg="add mod ord">
          <ac:chgData name="Jesse Alberts" userId="9a1c01ff602f520d" providerId="LiveId" clId="{77B343B7-8170-4C8E-AC4A-4A426E6BA15F}" dt="2021-09-01T09:09:50.207" v="14894" actId="207"/>
          <ac:grpSpMkLst>
            <pc:docMk/>
            <pc:sldMk cId="2593466144" sldId="261"/>
            <ac:grpSpMk id="133" creationId="{44D7DE70-E412-48D8-AC3D-852E40BB50F8}"/>
          </ac:grpSpMkLst>
        </pc:grpChg>
        <pc:grpChg chg="add mod ord">
          <ac:chgData name="Jesse Alberts" userId="9a1c01ff602f520d" providerId="LiveId" clId="{77B343B7-8170-4C8E-AC4A-4A426E6BA15F}" dt="2021-09-01T15:15:28.505" v="33856" actId="171"/>
          <ac:grpSpMkLst>
            <pc:docMk/>
            <pc:sldMk cId="2593466144" sldId="261"/>
            <ac:grpSpMk id="144" creationId="{C554071C-0DD1-4430-B6B8-2CBC3A2822EE}"/>
          </ac:grpSpMkLst>
        </pc:grpChg>
        <pc:grpChg chg="mod">
          <ac:chgData name="Jesse Alberts" userId="9a1c01ff602f520d" providerId="LiveId" clId="{77B343B7-8170-4C8E-AC4A-4A426E6BA15F}" dt="2021-09-01T14:02:48.360" v="31945"/>
          <ac:grpSpMkLst>
            <pc:docMk/>
            <pc:sldMk cId="2593466144" sldId="261"/>
            <ac:grpSpMk id="148" creationId="{E8A9BDF9-B3F3-4A4E-AF0A-30814FCDE68F}"/>
          </ac:grpSpMkLst>
        </pc:grpChg>
        <pc:grpChg chg="add mod ord">
          <ac:chgData name="Jesse Alberts" userId="9a1c01ff602f520d" providerId="LiveId" clId="{77B343B7-8170-4C8E-AC4A-4A426E6BA15F}" dt="2021-09-01T15:15:28.505" v="33856" actId="171"/>
          <ac:grpSpMkLst>
            <pc:docMk/>
            <pc:sldMk cId="2593466144" sldId="261"/>
            <ac:grpSpMk id="154" creationId="{C9FF2814-5DF1-4F13-B54B-7FEF9C0C38B8}"/>
          </ac:grpSpMkLst>
        </pc:grpChg>
        <pc:grpChg chg="mod">
          <ac:chgData name="Jesse Alberts" userId="9a1c01ff602f520d" providerId="LiveId" clId="{77B343B7-8170-4C8E-AC4A-4A426E6BA15F}" dt="2021-09-01T14:02:54.393" v="31947"/>
          <ac:grpSpMkLst>
            <pc:docMk/>
            <pc:sldMk cId="2593466144" sldId="261"/>
            <ac:grpSpMk id="156" creationId="{CBD2B84F-F2A7-448C-94DB-F4C095AE4F7F}"/>
          </ac:grpSpMkLst>
        </pc:grpChg>
        <pc:grpChg chg="add del mod ord">
          <ac:chgData name="Jesse Alberts" userId="9a1c01ff602f520d" providerId="LiveId" clId="{77B343B7-8170-4C8E-AC4A-4A426E6BA15F}" dt="2021-09-01T11:01:12.819" v="22108" actId="164"/>
          <ac:grpSpMkLst>
            <pc:docMk/>
            <pc:sldMk cId="2593466144" sldId="261"/>
            <ac:grpSpMk id="161" creationId="{292AAB8A-1BCB-4AB8-A5E8-C4FDF970B5B8}"/>
          </ac:grpSpMkLst>
        </pc:grpChg>
        <pc:grpChg chg="add del mod ord modVis">
          <ac:chgData name="Jesse Alberts" userId="9a1c01ff602f520d" providerId="LiveId" clId="{77B343B7-8170-4C8E-AC4A-4A426E6BA15F}" dt="2021-09-02T08:44:36.366" v="34373" actId="478"/>
          <ac:grpSpMkLst>
            <pc:docMk/>
            <pc:sldMk cId="2593466144" sldId="261"/>
            <ac:grpSpMk id="174" creationId="{C9EDFA38-2152-4893-99DE-FA6A0C9399C4}"/>
          </ac:grpSpMkLst>
        </pc:grpChg>
        <pc:grpChg chg="mod">
          <ac:chgData name="Jesse Alberts" userId="9a1c01ff602f520d" providerId="LiveId" clId="{77B343B7-8170-4C8E-AC4A-4A426E6BA15F}" dt="2021-09-01T15:14:45.110" v="33831"/>
          <ac:grpSpMkLst>
            <pc:docMk/>
            <pc:sldMk cId="2593466144" sldId="261"/>
            <ac:grpSpMk id="175" creationId="{5561F8DC-9D3B-4E7D-BB74-41510BE21DEC}"/>
          </ac:grpSpMkLst>
        </pc:grpChg>
        <pc:grpChg chg="del mod topLvl">
          <ac:chgData name="Jesse Alberts" userId="9a1c01ff602f520d" providerId="LiveId" clId="{77B343B7-8170-4C8E-AC4A-4A426E6BA15F}" dt="2021-09-01T10:23:17.363" v="18962" actId="21"/>
          <ac:grpSpMkLst>
            <pc:docMk/>
            <pc:sldMk cId="2593466144" sldId="261"/>
            <ac:grpSpMk id="177" creationId="{C9D71EAC-5A7F-45C8-A196-80B1904EF09B}"/>
          </ac:grpSpMkLst>
        </pc:grpChg>
        <pc:grpChg chg="del mod">
          <ac:chgData name="Jesse Alberts" userId="9a1c01ff602f520d" providerId="LiveId" clId="{77B343B7-8170-4C8E-AC4A-4A426E6BA15F}" dt="2021-09-01T10:23:17.363" v="18962" actId="21"/>
          <ac:grpSpMkLst>
            <pc:docMk/>
            <pc:sldMk cId="2593466144" sldId="261"/>
            <ac:grpSpMk id="180" creationId="{0697633A-8EB5-41DA-A99F-0B0FE6970FFB}"/>
          </ac:grpSpMkLst>
        </pc:grpChg>
        <pc:grpChg chg="add mod ord modVis">
          <ac:chgData name="Jesse Alberts" userId="9a1c01ff602f520d" providerId="LiveId" clId="{77B343B7-8170-4C8E-AC4A-4A426E6BA15F}" dt="2021-09-02T10:18:56.029" v="35084" actId="14429"/>
          <ac:grpSpMkLst>
            <pc:docMk/>
            <pc:sldMk cId="2593466144" sldId="261"/>
            <ac:grpSpMk id="180" creationId="{AECBCB8F-8961-4DB8-A3B6-4833C59319CD}"/>
          </ac:grpSpMkLst>
        </pc:grpChg>
        <pc:grpChg chg="del mod">
          <ac:chgData name="Jesse Alberts" userId="9a1c01ff602f520d" providerId="LiveId" clId="{77B343B7-8170-4C8E-AC4A-4A426E6BA15F}" dt="2021-09-01T10:23:17.363" v="18962" actId="21"/>
          <ac:grpSpMkLst>
            <pc:docMk/>
            <pc:sldMk cId="2593466144" sldId="261"/>
            <ac:grpSpMk id="181" creationId="{48CEB1D7-5BEE-4C76-AC2F-751F4A01B81A}"/>
          </ac:grpSpMkLst>
        </pc:grpChg>
        <pc:grpChg chg="mod">
          <ac:chgData name="Jesse Alberts" userId="9a1c01ff602f520d" providerId="LiveId" clId="{77B343B7-8170-4C8E-AC4A-4A426E6BA15F}" dt="2021-09-02T08:44:39.340" v="34375"/>
          <ac:grpSpMkLst>
            <pc:docMk/>
            <pc:sldMk cId="2593466144" sldId="261"/>
            <ac:grpSpMk id="181" creationId="{A1B36E85-E168-4441-ACA3-B8462DA5BC5E}"/>
          </ac:grpSpMkLst>
        </pc:grpChg>
        <pc:grpChg chg="del mod">
          <ac:chgData name="Jesse Alberts" userId="9a1c01ff602f520d" providerId="LiveId" clId="{77B343B7-8170-4C8E-AC4A-4A426E6BA15F}" dt="2021-09-01T10:23:17.363" v="18962" actId="21"/>
          <ac:grpSpMkLst>
            <pc:docMk/>
            <pc:sldMk cId="2593466144" sldId="261"/>
            <ac:grpSpMk id="185" creationId="{12D72FB6-BA30-46DC-8EA3-6F2319EB43D3}"/>
          </ac:grpSpMkLst>
        </pc:grpChg>
        <pc:grpChg chg="add mod ord modVis">
          <ac:chgData name="Jesse Alberts" userId="9a1c01ff602f520d" providerId="LiveId" clId="{77B343B7-8170-4C8E-AC4A-4A426E6BA15F}" dt="2021-09-02T09:42:47.442" v="34852" actId="14429"/>
          <ac:grpSpMkLst>
            <pc:docMk/>
            <pc:sldMk cId="2593466144" sldId="261"/>
            <ac:grpSpMk id="186" creationId="{83D5C612-6CFA-47F0-874A-6BF865536643}"/>
          </ac:grpSpMkLst>
        </pc:grpChg>
        <pc:grpChg chg="del mod">
          <ac:chgData name="Jesse Alberts" userId="9a1c01ff602f520d" providerId="LiveId" clId="{77B343B7-8170-4C8E-AC4A-4A426E6BA15F}" dt="2021-09-01T10:23:17.363" v="18962" actId="21"/>
          <ac:grpSpMkLst>
            <pc:docMk/>
            <pc:sldMk cId="2593466144" sldId="261"/>
            <ac:grpSpMk id="186" creationId="{A61AAB64-36DC-4A24-920D-90B310EC31E8}"/>
          </ac:grpSpMkLst>
        </pc:grpChg>
        <pc:grpChg chg="add del mod">
          <ac:chgData name="Jesse Alberts" userId="9a1c01ff602f520d" providerId="LiveId" clId="{77B343B7-8170-4C8E-AC4A-4A426E6BA15F}" dt="2021-09-02T09:23:39.999" v="34667" actId="478"/>
          <ac:grpSpMkLst>
            <pc:docMk/>
            <pc:sldMk cId="2593466144" sldId="261"/>
            <ac:grpSpMk id="204" creationId="{312B26E1-57AA-4D1E-9EC4-98EC2365776D}"/>
          </ac:grpSpMkLst>
        </pc:grpChg>
        <pc:grpChg chg="add del mod">
          <ac:chgData name="Jesse Alberts" userId="9a1c01ff602f520d" providerId="LiveId" clId="{77B343B7-8170-4C8E-AC4A-4A426E6BA15F}" dt="2021-09-01T10:37:41.798" v="20407" actId="165"/>
          <ac:grpSpMkLst>
            <pc:docMk/>
            <pc:sldMk cId="2593466144" sldId="261"/>
            <ac:grpSpMk id="208" creationId="{F9244C82-F092-4205-AA34-8428C4CB3015}"/>
          </ac:grpSpMkLst>
        </pc:grpChg>
        <pc:grpChg chg="del mod ord topLvl">
          <ac:chgData name="Jesse Alberts" userId="9a1c01ff602f520d" providerId="LiveId" clId="{77B343B7-8170-4C8E-AC4A-4A426E6BA15F}" dt="2021-09-01T10:39:23.247" v="20456" actId="165"/>
          <ac:grpSpMkLst>
            <pc:docMk/>
            <pc:sldMk cId="2593466144" sldId="261"/>
            <ac:grpSpMk id="209" creationId="{E77BD7B7-C740-4555-B730-CF49F7F119C9}"/>
          </ac:grpSpMkLst>
        </pc:grpChg>
        <pc:grpChg chg="del mod ord topLvl">
          <ac:chgData name="Jesse Alberts" userId="9a1c01ff602f520d" providerId="LiveId" clId="{77B343B7-8170-4C8E-AC4A-4A426E6BA15F}" dt="2021-09-01T10:39:23.247" v="20456" actId="165"/>
          <ac:grpSpMkLst>
            <pc:docMk/>
            <pc:sldMk cId="2593466144" sldId="261"/>
            <ac:grpSpMk id="211" creationId="{0493FA39-132D-4F95-8E9B-90527736B88D}"/>
          </ac:grpSpMkLst>
        </pc:grpChg>
        <pc:grpChg chg="add mod">
          <ac:chgData name="Jesse Alberts" userId="9a1c01ff602f520d" providerId="LiveId" clId="{77B343B7-8170-4C8E-AC4A-4A426E6BA15F}" dt="2021-09-02T09:23:58.651" v="34670" actId="164"/>
          <ac:grpSpMkLst>
            <pc:docMk/>
            <pc:sldMk cId="2593466144" sldId="261"/>
            <ac:grpSpMk id="215" creationId="{F03FE34D-A395-4265-976B-75CC1A9BC1E2}"/>
          </ac:grpSpMkLst>
        </pc:grpChg>
        <pc:grpChg chg="mod">
          <ac:chgData name="Jesse Alberts" userId="9a1c01ff602f520d" providerId="LiveId" clId="{77B343B7-8170-4C8E-AC4A-4A426E6BA15F}" dt="2021-09-02T09:23:41.016" v="34668"/>
          <ac:grpSpMkLst>
            <pc:docMk/>
            <pc:sldMk cId="2593466144" sldId="261"/>
            <ac:grpSpMk id="217" creationId="{D713C0F1-72BF-435A-942D-DB1BCA6E1042}"/>
          </ac:grpSpMkLst>
        </pc:grpChg>
        <pc:grpChg chg="mod">
          <ac:chgData name="Jesse Alberts" userId="9a1c01ff602f520d" providerId="LiveId" clId="{77B343B7-8170-4C8E-AC4A-4A426E6BA15F}" dt="2021-09-02T09:23:41.016" v="34668"/>
          <ac:grpSpMkLst>
            <pc:docMk/>
            <pc:sldMk cId="2593466144" sldId="261"/>
            <ac:grpSpMk id="229" creationId="{C614110A-2A3C-4BE1-BB34-97BD9F488CC7}"/>
          </ac:grpSpMkLst>
        </pc:grpChg>
        <pc:grpChg chg="mod">
          <ac:chgData name="Jesse Alberts" userId="9a1c01ff602f520d" providerId="LiveId" clId="{77B343B7-8170-4C8E-AC4A-4A426E6BA15F}" dt="2021-09-02T09:23:41.016" v="34668"/>
          <ac:grpSpMkLst>
            <pc:docMk/>
            <pc:sldMk cId="2593466144" sldId="261"/>
            <ac:grpSpMk id="231" creationId="{6E36A41D-E8AC-4FFD-B43D-46E03C19FB66}"/>
          </ac:grpSpMkLst>
        </pc:grpChg>
        <pc:grpChg chg="add mod ord">
          <ac:chgData name="Jesse Alberts" userId="9a1c01ff602f520d" providerId="LiveId" clId="{77B343B7-8170-4C8E-AC4A-4A426E6BA15F}" dt="2021-09-02T09:23:58.651" v="34670" actId="164"/>
          <ac:grpSpMkLst>
            <pc:docMk/>
            <pc:sldMk cId="2593466144" sldId="261"/>
            <ac:grpSpMk id="237" creationId="{C8C731DA-D510-4978-8239-B1D7E066B0B3}"/>
          </ac:grpSpMkLst>
        </pc:grpChg>
        <pc:grpChg chg="add mod">
          <ac:chgData name="Jesse Alberts" userId="9a1c01ff602f520d" providerId="LiveId" clId="{77B343B7-8170-4C8E-AC4A-4A426E6BA15F}" dt="2021-09-02T09:23:58.651" v="34670" actId="164"/>
          <ac:grpSpMkLst>
            <pc:docMk/>
            <pc:sldMk cId="2593466144" sldId="261"/>
            <ac:grpSpMk id="243" creationId="{A953CD8C-BD52-40BE-A30D-4036C2D56517}"/>
          </ac:grpSpMkLst>
        </pc:grpChg>
        <pc:grpChg chg="add mod ord">
          <ac:chgData name="Jesse Alberts" userId="9a1c01ff602f520d" providerId="LiveId" clId="{77B343B7-8170-4C8E-AC4A-4A426E6BA15F}" dt="2021-09-02T09:25:02.713" v="34694" actId="171"/>
          <ac:grpSpMkLst>
            <pc:docMk/>
            <pc:sldMk cId="2593466144" sldId="261"/>
            <ac:grpSpMk id="262" creationId="{0EFFF744-52A0-4632-BDD3-9E2ED69B2276}"/>
          </ac:grpSpMkLst>
        </pc:grpChg>
        <pc:grpChg chg="mod">
          <ac:chgData name="Jesse Alberts" userId="9a1c01ff602f520d" providerId="LiveId" clId="{77B343B7-8170-4C8E-AC4A-4A426E6BA15F}" dt="2021-09-02T09:24:53.936" v="34680"/>
          <ac:grpSpMkLst>
            <pc:docMk/>
            <pc:sldMk cId="2593466144" sldId="261"/>
            <ac:grpSpMk id="264" creationId="{03D0FBA4-4B97-4541-B765-FE043B32130D}"/>
          </ac:grpSpMkLst>
        </pc:grpChg>
        <pc:grpChg chg="mod">
          <ac:chgData name="Jesse Alberts" userId="9a1c01ff602f520d" providerId="LiveId" clId="{77B343B7-8170-4C8E-AC4A-4A426E6BA15F}" dt="2021-09-02T09:24:53.936" v="34680"/>
          <ac:grpSpMkLst>
            <pc:docMk/>
            <pc:sldMk cId="2593466144" sldId="261"/>
            <ac:grpSpMk id="265" creationId="{29522FAB-82A9-4F39-980A-94B992C610DE}"/>
          </ac:grpSpMkLst>
        </pc:grpChg>
        <pc:grpChg chg="mod">
          <ac:chgData name="Jesse Alberts" userId="9a1c01ff602f520d" providerId="LiveId" clId="{77B343B7-8170-4C8E-AC4A-4A426E6BA15F}" dt="2021-09-02T09:24:53.936" v="34680"/>
          <ac:grpSpMkLst>
            <pc:docMk/>
            <pc:sldMk cId="2593466144" sldId="261"/>
            <ac:grpSpMk id="266" creationId="{C0F4F60D-62E4-46B4-AC3C-27373ABDAA1D}"/>
          </ac:grpSpMkLst>
        </pc:grpChg>
        <pc:grpChg chg="mod">
          <ac:chgData name="Jesse Alberts" userId="9a1c01ff602f520d" providerId="LiveId" clId="{77B343B7-8170-4C8E-AC4A-4A426E6BA15F}" dt="2021-09-02T09:24:53.936" v="34680"/>
          <ac:grpSpMkLst>
            <pc:docMk/>
            <pc:sldMk cId="2593466144" sldId="261"/>
            <ac:grpSpMk id="277" creationId="{B386BEE4-D77C-48F7-A743-D74272874D46}"/>
          </ac:grpSpMkLst>
        </pc:grpChg>
        <pc:grpChg chg="mod">
          <ac:chgData name="Jesse Alberts" userId="9a1c01ff602f520d" providerId="LiveId" clId="{77B343B7-8170-4C8E-AC4A-4A426E6BA15F}" dt="2021-09-02T09:24:53.936" v="34680"/>
          <ac:grpSpMkLst>
            <pc:docMk/>
            <pc:sldMk cId="2593466144" sldId="261"/>
            <ac:grpSpMk id="278" creationId="{165ACB0B-DE51-4339-9D66-32AC435DEF43}"/>
          </ac:grpSpMkLst>
        </pc:grpChg>
        <pc:grpChg chg="mod">
          <ac:chgData name="Jesse Alberts" userId="9a1c01ff602f520d" providerId="LiveId" clId="{77B343B7-8170-4C8E-AC4A-4A426E6BA15F}" dt="2021-09-02T09:24:53.936" v="34680"/>
          <ac:grpSpMkLst>
            <pc:docMk/>
            <pc:sldMk cId="2593466144" sldId="261"/>
            <ac:grpSpMk id="280" creationId="{A961C739-62BA-432F-AF41-8A6D265A32DD}"/>
          </ac:grpSpMkLst>
        </pc:grpChg>
      </pc:sldChg>
      <pc:sldChg chg="addSp delSp modSp add mod modTransition addAnim delAnim modAnim">
        <pc:chgData name="Jesse Alberts" userId="9a1c01ff602f520d" providerId="LiveId" clId="{77B343B7-8170-4C8E-AC4A-4A426E6BA15F}" dt="2021-09-02T15:29:32.516" v="35543" actId="14429"/>
        <pc:sldMkLst>
          <pc:docMk/>
          <pc:sldMk cId="483802671" sldId="262"/>
        </pc:sldMkLst>
        <pc:spChg chg="add del mod ord topLvl">
          <ac:chgData name="Jesse Alberts" userId="9a1c01ff602f520d" providerId="LiveId" clId="{77B343B7-8170-4C8E-AC4A-4A426E6BA15F}" dt="2021-09-02T10:04:58.137" v="34979" actId="21"/>
          <ac:spMkLst>
            <pc:docMk/>
            <pc:sldMk cId="483802671" sldId="262"/>
            <ac:spMk id="2" creationId="{3C73B62D-E9B0-4D9A-9DBE-0F333B04966C}"/>
          </ac:spMkLst>
        </pc:spChg>
        <pc:spChg chg="add mod ord">
          <ac:chgData name="Jesse Alberts" userId="9a1c01ff602f520d" providerId="LiveId" clId="{77B343B7-8170-4C8E-AC4A-4A426E6BA15F}" dt="2021-09-01T13:54:36.887" v="31360" actId="207"/>
          <ac:spMkLst>
            <pc:docMk/>
            <pc:sldMk cId="483802671" sldId="262"/>
            <ac:spMk id="4" creationId="{3BD43F4B-AD1A-4173-99CF-7E81522A85B6}"/>
          </ac:spMkLst>
        </pc:spChg>
        <pc:spChg chg="add del mod">
          <ac:chgData name="Jesse Alberts" userId="9a1c01ff602f520d" providerId="LiveId" clId="{77B343B7-8170-4C8E-AC4A-4A426E6BA15F}" dt="2021-09-01T11:45:36.695" v="23006" actId="478"/>
          <ac:spMkLst>
            <pc:docMk/>
            <pc:sldMk cId="483802671" sldId="262"/>
            <ac:spMk id="6" creationId="{70DE9B6B-C7F6-49B1-A271-52757D70540E}"/>
          </ac:spMkLst>
        </pc:spChg>
        <pc:spChg chg="add del mod">
          <ac:chgData name="Jesse Alberts" userId="9a1c01ff602f520d" providerId="LiveId" clId="{77B343B7-8170-4C8E-AC4A-4A426E6BA15F}" dt="2021-09-01T11:51:07.827" v="23081"/>
          <ac:spMkLst>
            <pc:docMk/>
            <pc:sldMk cId="483802671" sldId="262"/>
            <ac:spMk id="7" creationId="{F8E1EFC7-7D04-48CE-B635-CD16FCEFFCB6}"/>
          </ac:spMkLst>
        </pc:spChg>
        <pc:spChg chg="add mod ord">
          <ac:chgData name="Jesse Alberts" userId="9a1c01ff602f520d" providerId="LiveId" clId="{77B343B7-8170-4C8E-AC4A-4A426E6BA15F}" dt="2021-09-01T12:30:25.169" v="25444" actId="207"/>
          <ac:spMkLst>
            <pc:docMk/>
            <pc:sldMk cId="483802671" sldId="262"/>
            <ac:spMk id="8" creationId="{11DD7A05-092A-4610-8596-E71D26406570}"/>
          </ac:spMkLst>
        </pc:spChg>
        <pc:spChg chg="add del mod">
          <ac:chgData name="Jesse Alberts" userId="9a1c01ff602f520d" providerId="LiveId" clId="{77B343B7-8170-4C8E-AC4A-4A426E6BA15F}" dt="2021-09-01T11:51:07.827" v="23081"/>
          <ac:spMkLst>
            <pc:docMk/>
            <pc:sldMk cId="483802671" sldId="262"/>
            <ac:spMk id="9" creationId="{C93DD9A7-C708-4485-AE85-0FD4FB052A74}"/>
          </ac:spMkLst>
        </pc:spChg>
        <pc:spChg chg="add mod ord">
          <ac:chgData name="Jesse Alberts" userId="9a1c01ff602f520d" providerId="LiveId" clId="{77B343B7-8170-4C8E-AC4A-4A426E6BA15F}" dt="2021-09-01T12:35:12.756" v="26300" actId="207"/>
          <ac:spMkLst>
            <pc:docMk/>
            <pc:sldMk cId="483802671" sldId="262"/>
            <ac:spMk id="10" creationId="{8EB7D453-2992-47BA-B600-2F82DD4D4E33}"/>
          </ac:spMkLst>
        </pc:spChg>
        <pc:spChg chg="add mod">
          <ac:chgData name="Jesse Alberts" userId="9a1c01ff602f520d" providerId="LiveId" clId="{77B343B7-8170-4C8E-AC4A-4A426E6BA15F}" dt="2021-09-01T12:36:51.439" v="26555" actId="14861"/>
          <ac:spMkLst>
            <pc:docMk/>
            <pc:sldMk cId="483802671" sldId="262"/>
            <ac:spMk id="11" creationId="{98245B76-A228-4BD9-A3B9-153E32807C25}"/>
          </ac:spMkLst>
        </pc:spChg>
        <pc:spChg chg="add del mod ord">
          <ac:chgData name="Jesse Alberts" userId="9a1c01ff602f520d" providerId="LiveId" clId="{77B343B7-8170-4C8E-AC4A-4A426E6BA15F}" dt="2021-09-01T12:10:24.365" v="23482" actId="21"/>
          <ac:spMkLst>
            <pc:docMk/>
            <pc:sldMk cId="483802671" sldId="262"/>
            <ac:spMk id="21" creationId="{CDCD7CEE-3AC9-4ED7-94A4-3D57B40A7E79}"/>
          </ac:spMkLst>
        </pc:spChg>
        <pc:spChg chg="add mod ord topLvl">
          <ac:chgData name="Jesse Alberts" userId="9a1c01ff602f520d" providerId="LiveId" clId="{77B343B7-8170-4C8E-AC4A-4A426E6BA15F}" dt="2021-09-01T13:05:54.681" v="30118" actId="164"/>
          <ac:spMkLst>
            <pc:docMk/>
            <pc:sldMk cId="483802671" sldId="262"/>
            <ac:spMk id="23" creationId="{A49009AB-6C5B-4070-B89F-F17C0B2F94EE}"/>
          </ac:spMkLst>
        </pc:spChg>
        <pc:spChg chg="add mod ord topLvl">
          <ac:chgData name="Jesse Alberts" userId="9a1c01ff602f520d" providerId="LiveId" clId="{77B343B7-8170-4C8E-AC4A-4A426E6BA15F}" dt="2021-09-01T13:05:54.681" v="30118" actId="164"/>
          <ac:spMkLst>
            <pc:docMk/>
            <pc:sldMk cId="483802671" sldId="262"/>
            <ac:spMk id="24" creationId="{AE1DC9E1-FC7A-4429-B091-70E0CFF90563}"/>
          </ac:spMkLst>
        </pc:spChg>
        <pc:spChg chg="del">
          <ac:chgData name="Jesse Alberts" userId="9a1c01ff602f520d" providerId="LiveId" clId="{77B343B7-8170-4C8E-AC4A-4A426E6BA15F}" dt="2021-09-01T11:14:25.923" v="22879" actId="478"/>
          <ac:spMkLst>
            <pc:docMk/>
            <pc:sldMk cId="483802671" sldId="262"/>
            <ac:spMk id="26" creationId="{FD5814B7-2133-4A2A-B91F-5EEE34E8755E}"/>
          </ac:spMkLst>
        </pc:spChg>
        <pc:spChg chg="add mod topLvl">
          <ac:chgData name="Jesse Alberts" userId="9a1c01ff602f520d" providerId="LiveId" clId="{77B343B7-8170-4C8E-AC4A-4A426E6BA15F}" dt="2021-09-01T13:06:58.701" v="30251" actId="164"/>
          <ac:spMkLst>
            <pc:docMk/>
            <pc:sldMk cId="483802671" sldId="262"/>
            <ac:spMk id="28" creationId="{533FCC86-A477-427B-A963-C73A4B2CB756}"/>
          </ac:spMkLst>
        </pc:spChg>
        <pc:spChg chg="add mod ord">
          <ac:chgData name="Jesse Alberts" userId="9a1c01ff602f520d" providerId="LiveId" clId="{77B343B7-8170-4C8E-AC4A-4A426E6BA15F}" dt="2021-09-01T13:07:04.411" v="30254" actId="164"/>
          <ac:spMkLst>
            <pc:docMk/>
            <pc:sldMk cId="483802671" sldId="262"/>
            <ac:spMk id="30" creationId="{0D5D694C-6612-48E3-97B9-07D591CFF181}"/>
          </ac:spMkLst>
        </pc:spChg>
        <pc:spChg chg="add mod ord">
          <ac:chgData name="Jesse Alberts" userId="9a1c01ff602f520d" providerId="LiveId" clId="{77B343B7-8170-4C8E-AC4A-4A426E6BA15F}" dt="2021-09-01T13:07:04.411" v="30254" actId="164"/>
          <ac:spMkLst>
            <pc:docMk/>
            <pc:sldMk cId="483802671" sldId="262"/>
            <ac:spMk id="31" creationId="{B145D04E-DCCB-4A1E-B97F-091BBE842713}"/>
          </ac:spMkLst>
        </pc:spChg>
        <pc:spChg chg="add mod ord">
          <ac:chgData name="Jesse Alberts" userId="9a1c01ff602f520d" providerId="LiveId" clId="{77B343B7-8170-4C8E-AC4A-4A426E6BA15F}" dt="2021-09-01T13:07:15.515" v="30256" actId="164"/>
          <ac:spMkLst>
            <pc:docMk/>
            <pc:sldMk cId="483802671" sldId="262"/>
            <ac:spMk id="32" creationId="{5B1227E3-591C-46C1-B13A-258B396E69BF}"/>
          </ac:spMkLst>
        </pc:spChg>
        <pc:spChg chg="mod">
          <ac:chgData name="Jesse Alberts" userId="9a1c01ff602f520d" providerId="LiveId" clId="{77B343B7-8170-4C8E-AC4A-4A426E6BA15F}" dt="2021-09-01T12:21:28.196" v="23629" actId="207"/>
          <ac:spMkLst>
            <pc:docMk/>
            <pc:sldMk cId="483802671" sldId="262"/>
            <ac:spMk id="33" creationId="{A6872FDC-9E29-42E0-AA3F-0709052B010D}"/>
          </ac:spMkLst>
        </pc:spChg>
        <pc:spChg chg="add mod ord">
          <ac:chgData name="Jesse Alberts" userId="9a1c01ff602f520d" providerId="LiveId" clId="{77B343B7-8170-4C8E-AC4A-4A426E6BA15F}" dt="2021-09-01T13:07:15.515" v="30256" actId="164"/>
          <ac:spMkLst>
            <pc:docMk/>
            <pc:sldMk cId="483802671" sldId="262"/>
            <ac:spMk id="34" creationId="{80053641-B490-408F-AAE3-5FD7193CA059}"/>
          </ac:spMkLst>
        </pc:spChg>
        <pc:spChg chg="add mod ord">
          <ac:chgData name="Jesse Alberts" userId="9a1c01ff602f520d" providerId="LiveId" clId="{77B343B7-8170-4C8E-AC4A-4A426E6BA15F}" dt="2021-09-01T13:53:47.169" v="31195" actId="207"/>
          <ac:spMkLst>
            <pc:docMk/>
            <pc:sldMk cId="483802671" sldId="262"/>
            <ac:spMk id="35" creationId="{68CE97C8-592F-4A5C-A17B-0A07292F9BB1}"/>
          </ac:spMkLst>
        </pc:spChg>
        <pc:spChg chg="add del mod ord">
          <ac:chgData name="Jesse Alberts" userId="9a1c01ff602f520d" providerId="LiveId" clId="{77B343B7-8170-4C8E-AC4A-4A426E6BA15F}" dt="2021-09-02T10:04:58.137" v="34979" actId="21"/>
          <ac:spMkLst>
            <pc:docMk/>
            <pc:sldMk cId="483802671" sldId="262"/>
            <ac:spMk id="38" creationId="{A9795884-3739-48BB-B573-BD5DE0B74F0B}"/>
          </ac:spMkLst>
        </pc:spChg>
        <pc:spChg chg="add del mod">
          <ac:chgData name="Jesse Alberts" userId="9a1c01ff602f520d" providerId="LiveId" clId="{77B343B7-8170-4C8E-AC4A-4A426E6BA15F}" dt="2021-09-01T13:05:29.001" v="30099"/>
          <ac:spMkLst>
            <pc:docMk/>
            <pc:sldMk cId="483802671" sldId="262"/>
            <ac:spMk id="41" creationId="{E98F48A9-D469-4300-B373-291C962D61F3}"/>
          </ac:spMkLst>
        </pc:spChg>
        <pc:spChg chg="add del mod ord topLvl">
          <ac:chgData name="Jesse Alberts" userId="9a1c01ff602f520d" providerId="LiveId" clId="{77B343B7-8170-4C8E-AC4A-4A426E6BA15F}" dt="2021-09-01T13:11:23.089" v="30291" actId="21"/>
          <ac:spMkLst>
            <pc:docMk/>
            <pc:sldMk cId="483802671" sldId="262"/>
            <ac:spMk id="46" creationId="{8ED0EF20-9E72-471E-A850-1B4ACFCAB437}"/>
          </ac:spMkLst>
        </pc:spChg>
        <pc:spChg chg="add mod ord topLvl">
          <ac:chgData name="Jesse Alberts" userId="9a1c01ff602f520d" providerId="LiveId" clId="{77B343B7-8170-4C8E-AC4A-4A426E6BA15F}" dt="2021-09-02T15:18:14.866" v="35315" actId="1076"/>
          <ac:spMkLst>
            <pc:docMk/>
            <pc:sldMk cId="483802671" sldId="262"/>
            <ac:spMk id="47" creationId="{9AD40531-6E6F-4BAB-B0B2-851414A05533}"/>
          </ac:spMkLst>
        </pc:spChg>
        <pc:spChg chg="add mod ord">
          <ac:chgData name="Jesse Alberts" userId="9a1c01ff602f520d" providerId="LiveId" clId="{77B343B7-8170-4C8E-AC4A-4A426E6BA15F}" dt="2021-09-01T13:12:32.780" v="30449" actId="1076"/>
          <ac:spMkLst>
            <pc:docMk/>
            <pc:sldMk cId="483802671" sldId="262"/>
            <ac:spMk id="49" creationId="{8CC734E2-72B9-494A-ADE2-CAF6FA633CCA}"/>
          </ac:spMkLst>
        </pc:spChg>
        <pc:spChg chg="del">
          <ac:chgData name="Jesse Alberts" userId="9a1c01ff602f520d" providerId="LiveId" clId="{77B343B7-8170-4C8E-AC4A-4A426E6BA15F}" dt="2021-09-01T11:14:26.519" v="22880" actId="478"/>
          <ac:spMkLst>
            <pc:docMk/>
            <pc:sldMk cId="483802671" sldId="262"/>
            <ac:spMk id="67" creationId="{8357C1C4-F335-4EE9-8DC1-FFCD54590CDE}"/>
          </ac:spMkLst>
        </pc:spChg>
        <pc:spChg chg="del mod">
          <ac:chgData name="Jesse Alberts" userId="9a1c01ff602f520d" providerId="LiveId" clId="{77B343B7-8170-4C8E-AC4A-4A426E6BA15F}" dt="2021-09-01T11:51:09.963" v="23082" actId="478"/>
          <ac:spMkLst>
            <pc:docMk/>
            <pc:sldMk cId="483802671" sldId="262"/>
            <ac:spMk id="72" creationId="{0B1ACD0F-D53C-4E7F-9F8E-919425F7C16B}"/>
          </ac:spMkLst>
        </pc:spChg>
        <pc:spChg chg="mod">
          <ac:chgData name="Jesse Alberts" userId="9a1c01ff602f520d" providerId="LiveId" clId="{77B343B7-8170-4C8E-AC4A-4A426E6BA15F}" dt="2021-09-01T12:29:51.633" v="25352" actId="207"/>
          <ac:spMkLst>
            <pc:docMk/>
            <pc:sldMk cId="483802671" sldId="262"/>
            <ac:spMk id="73" creationId="{972EA5D6-F160-4E9D-9261-FC551919238F}"/>
          </ac:spMkLst>
        </pc:spChg>
        <pc:spChg chg="del">
          <ac:chgData name="Jesse Alberts" userId="9a1c01ff602f520d" providerId="LiveId" clId="{77B343B7-8170-4C8E-AC4A-4A426E6BA15F}" dt="2021-09-01T11:14:14.476" v="22868" actId="478"/>
          <ac:spMkLst>
            <pc:docMk/>
            <pc:sldMk cId="483802671" sldId="262"/>
            <ac:spMk id="75" creationId="{326DBA71-0B51-4FAE-9630-2710A08CA964}"/>
          </ac:spMkLst>
        </pc:spChg>
        <pc:spChg chg="del">
          <ac:chgData name="Jesse Alberts" userId="9a1c01ff602f520d" providerId="LiveId" clId="{77B343B7-8170-4C8E-AC4A-4A426E6BA15F}" dt="2021-09-01T11:14:16.136" v="22872" actId="478"/>
          <ac:spMkLst>
            <pc:docMk/>
            <pc:sldMk cId="483802671" sldId="262"/>
            <ac:spMk id="76" creationId="{7F6CE1CE-070F-4473-BDA9-ECBC2308D5C1}"/>
          </ac:spMkLst>
        </pc:spChg>
        <pc:spChg chg="del">
          <ac:chgData name="Jesse Alberts" userId="9a1c01ff602f520d" providerId="LiveId" clId="{77B343B7-8170-4C8E-AC4A-4A426E6BA15F}" dt="2021-09-01T11:14:15.088" v="22870" actId="478"/>
          <ac:spMkLst>
            <pc:docMk/>
            <pc:sldMk cId="483802671" sldId="262"/>
            <ac:spMk id="77" creationId="{DA5F7A0B-2C18-4667-BA00-20CF85DE229C}"/>
          </ac:spMkLst>
        </pc:spChg>
        <pc:spChg chg="del">
          <ac:chgData name="Jesse Alberts" userId="9a1c01ff602f520d" providerId="LiveId" clId="{77B343B7-8170-4C8E-AC4A-4A426E6BA15F}" dt="2021-09-01T11:14:14.666" v="22869" actId="478"/>
          <ac:spMkLst>
            <pc:docMk/>
            <pc:sldMk cId="483802671" sldId="262"/>
            <ac:spMk id="78" creationId="{E5E0FA2E-2D3C-45C0-B49D-1FED38A69135}"/>
          </ac:spMkLst>
        </pc:spChg>
        <pc:spChg chg="del mod">
          <ac:chgData name="Jesse Alberts" userId="9a1c01ff602f520d" providerId="LiveId" clId="{77B343B7-8170-4C8E-AC4A-4A426E6BA15F}" dt="2021-09-01T11:51:56.450" v="23099" actId="21"/>
          <ac:spMkLst>
            <pc:docMk/>
            <pc:sldMk cId="483802671" sldId="262"/>
            <ac:spMk id="79" creationId="{E1E4EC88-E69C-4725-AA27-19B693F9D205}"/>
          </ac:spMkLst>
        </pc:spChg>
        <pc:spChg chg="add mod">
          <ac:chgData name="Jesse Alberts" userId="9a1c01ff602f520d" providerId="LiveId" clId="{77B343B7-8170-4C8E-AC4A-4A426E6BA15F}" dt="2021-09-01T12:31:01.261" v="25563" actId="207"/>
          <ac:spMkLst>
            <pc:docMk/>
            <pc:sldMk cId="483802671" sldId="262"/>
            <ac:spMk id="80" creationId="{302F6819-08F4-4485-B6F4-50B8E36BD814}"/>
          </ac:spMkLst>
        </pc:spChg>
        <pc:spChg chg="add mod ord">
          <ac:chgData name="Jesse Alberts" userId="9a1c01ff602f520d" providerId="LiveId" clId="{77B343B7-8170-4C8E-AC4A-4A426E6BA15F}" dt="2021-09-01T13:03:58.065" v="30084" actId="164"/>
          <ac:spMkLst>
            <pc:docMk/>
            <pc:sldMk cId="483802671" sldId="262"/>
            <ac:spMk id="81" creationId="{929CF83F-17FA-4127-8EBF-89EDDBBF754E}"/>
          </ac:spMkLst>
        </pc:spChg>
        <pc:spChg chg="add mod">
          <ac:chgData name="Jesse Alberts" userId="9a1c01ff602f520d" providerId="LiveId" clId="{77B343B7-8170-4C8E-AC4A-4A426E6BA15F}" dt="2021-09-01T12:36:51.439" v="26555" actId="14861"/>
          <ac:spMkLst>
            <pc:docMk/>
            <pc:sldMk cId="483802671" sldId="262"/>
            <ac:spMk id="82" creationId="{02E1BAB2-8DFA-43A3-B60B-5006ED3793A9}"/>
          </ac:spMkLst>
        </pc:spChg>
        <pc:spChg chg="del mod topLvl">
          <ac:chgData name="Jesse Alberts" userId="9a1c01ff602f520d" providerId="LiveId" clId="{77B343B7-8170-4C8E-AC4A-4A426E6BA15F}" dt="2021-09-01T13:55:09.878" v="31367" actId="478"/>
          <ac:spMkLst>
            <pc:docMk/>
            <pc:sldMk cId="483802671" sldId="262"/>
            <ac:spMk id="86" creationId="{43DD69A7-074B-40AD-B85E-6CBACA1432CF}"/>
          </ac:spMkLst>
        </pc:spChg>
        <pc:spChg chg="del mod topLvl">
          <ac:chgData name="Jesse Alberts" userId="9a1c01ff602f520d" providerId="LiveId" clId="{77B343B7-8170-4C8E-AC4A-4A426E6BA15F}" dt="2021-09-01T11:58:13.106" v="23177" actId="478"/>
          <ac:spMkLst>
            <pc:docMk/>
            <pc:sldMk cId="483802671" sldId="262"/>
            <ac:spMk id="86" creationId="{88E31D3A-A1C1-4788-ACFE-6F7C6531DED6}"/>
          </ac:spMkLst>
        </pc:spChg>
        <pc:spChg chg="del mod">
          <ac:chgData name="Jesse Alberts" userId="9a1c01ff602f520d" providerId="LiveId" clId="{77B343B7-8170-4C8E-AC4A-4A426E6BA15F}" dt="2021-09-01T13:55:07.992" v="31366" actId="478"/>
          <ac:spMkLst>
            <pc:docMk/>
            <pc:sldMk cId="483802671" sldId="262"/>
            <ac:spMk id="88" creationId="{E98A2D51-C44D-44E1-AF85-78731F15B6B0}"/>
          </ac:spMkLst>
        </pc:spChg>
        <pc:spChg chg="mod topLvl">
          <ac:chgData name="Jesse Alberts" userId="9a1c01ff602f520d" providerId="LiveId" clId="{77B343B7-8170-4C8E-AC4A-4A426E6BA15F}" dt="2021-09-01T13:58:42.115" v="31419" actId="164"/>
          <ac:spMkLst>
            <pc:docMk/>
            <pc:sldMk cId="483802671" sldId="262"/>
            <ac:spMk id="89" creationId="{BCA43156-2B9A-4CFE-AE5B-A9348A52326C}"/>
          </ac:spMkLst>
        </pc:spChg>
        <pc:spChg chg="mod topLvl">
          <ac:chgData name="Jesse Alberts" userId="9a1c01ff602f520d" providerId="LiveId" clId="{77B343B7-8170-4C8E-AC4A-4A426E6BA15F}" dt="2021-09-01T13:58:42.115" v="31419" actId="164"/>
          <ac:spMkLst>
            <pc:docMk/>
            <pc:sldMk cId="483802671" sldId="262"/>
            <ac:spMk id="90" creationId="{504CC3DE-0CDA-4DAE-B657-A6FCC72615E1}"/>
          </ac:spMkLst>
        </pc:spChg>
        <pc:spChg chg="del">
          <ac:chgData name="Jesse Alberts" userId="9a1c01ff602f520d" providerId="LiveId" clId="{77B343B7-8170-4C8E-AC4A-4A426E6BA15F}" dt="2021-09-01T11:14:25.044" v="22877" actId="478"/>
          <ac:spMkLst>
            <pc:docMk/>
            <pc:sldMk cId="483802671" sldId="262"/>
            <ac:spMk id="90" creationId="{6B44CAF2-1345-4902-8E98-9CA4FD2D353E}"/>
          </ac:spMkLst>
        </pc:spChg>
        <pc:spChg chg="mod topLvl">
          <ac:chgData name="Jesse Alberts" userId="9a1c01ff602f520d" providerId="LiveId" clId="{77B343B7-8170-4C8E-AC4A-4A426E6BA15F}" dt="2021-09-01T13:58:42.115" v="31419" actId="164"/>
          <ac:spMkLst>
            <pc:docMk/>
            <pc:sldMk cId="483802671" sldId="262"/>
            <ac:spMk id="91" creationId="{B22392F9-8BD4-40F4-AA5E-40F0C05D0DB1}"/>
          </ac:spMkLst>
        </pc:spChg>
        <pc:spChg chg="mod topLvl">
          <ac:chgData name="Jesse Alberts" userId="9a1c01ff602f520d" providerId="LiveId" clId="{77B343B7-8170-4C8E-AC4A-4A426E6BA15F}" dt="2021-09-01T13:58:42.115" v="31419" actId="164"/>
          <ac:spMkLst>
            <pc:docMk/>
            <pc:sldMk cId="483802671" sldId="262"/>
            <ac:spMk id="93" creationId="{2D7D8AA3-2329-4A2D-9833-D464C96DC554}"/>
          </ac:spMkLst>
        </pc:spChg>
        <pc:spChg chg="del">
          <ac:chgData name="Jesse Alberts" userId="9a1c01ff602f520d" providerId="LiveId" clId="{77B343B7-8170-4C8E-AC4A-4A426E6BA15F}" dt="2021-09-01T11:14:15.662" v="22871" actId="478"/>
          <ac:spMkLst>
            <pc:docMk/>
            <pc:sldMk cId="483802671" sldId="262"/>
            <ac:spMk id="93" creationId="{85C6ACE3-1292-4C14-A610-D01F945F4F18}"/>
          </ac:spMkLst>
        </pc:spChg>
        <pc:spChg chg="mod topLvl">
          <ac:chgData name="Jesse Alberts" userId="9a1c01ff602f520d" providerId="LiveId" clId="{77B343B7-8170-4C8E-AC4A-4A426E6BA15F}" dt="2021-09-01T13:58:42.115" v="31419" actId="164"/>
          <ac:spMkLst>
            <pc:docMk/>
            <pc:sldMk cId="483802671" sldId="262"/>
            <ac:spMk id="94" creationId="{3F853D0F-1821-4F89-BD01-FF4224B1A21F}"/>
          </ac:spMkLst>
        </pc:spChg>
        <pc:spChg chg="del">
          <ac:chgData name="Jesse Alberts" userId="9a1c01ff602f520d" providerId="LiveId" clId="{77B343B7-8170-4C8E-AC4A-4A426E6BA15F}" dt="2021-09-01T11:14:17.563" v="22873" actId="478"/>
          <ac:spMkLst>
            <pc:docMk/>
            <pc:sldMk cId="483802671" sldId="262"/>
            <ac:spMk id="94" creationId="{93BD3428-AF86-4602-B472-8DA0B5DDC7A6}"/>
          </ac:spMkLst>
        </pc:spChg>
        <pc:spChg chg="mod topLvl">
          <ac:chgData name="Jesse Alberts" userId="9a1c01ff602f520d" providerId="LiveId" clId="{77B343B7-8170-4C8E-AC4A-4A426E6BA15F}" dt="2021-09-01T13:58:42.115" v="31419" actId="164"/>
          <ac:spMkLst>
            <pc:docMk/>
            <pc:sldMk cId="483802671" sldId="262"/>
            <ac:spMk id="95" creationId="{8E463F75-F86E-4868-924E-56168662429E}"/>
          </ac:spMkLst>
        </pc:spChg>
        <pc:spChg chg="mod">
          <ac:chgData name="Jesse Alberts" userId="9a1c01ff602f520d" providerId="LiveId" clId="{77B343B7-8170-4C8E-AC4A-4A426E6BA15F}" dt="2021-09-01T13:56:02.843" v="31377" actId="165"/>
          <ac:spMkLst>
            <pc:docMk/>
            <pc:sldMk cId="483802671" sldId="262"/>
            <ac:spMk id="98" creationId="{4E9D1C79-0C1C-40D2-83C8-FC76419F09A0}"/>
          </ac:spMkLst>
        </pc:spChg>
        <pc:spChg chg="mod">
          <ac:chgData name="Jesse Alberts" userId="9a1c01ff602f520d" providerId="LiveId" clId="{77B343B7-8170-4C8E-AC4A-4A426E6BA15F}" dt="2021-09-01T13:56:02.843" v="31377" actId="165"/>
          <ac:spMkLst>
            <pc:docMk/>
            <pc:sldMk cId="483802671" sldId="262"/>
            <ac:spMk id="99" creationId="{97E79C44-D7CD-404A-971E-46B626D8A8F9}"/>
          </ac:spMkLst>
        </pc:spChg>
        <pc:spChg chg="mod">
          <ac:chgData name="Jesse Alberts" userId="9a1c01ff602f520d" providerId="LiveId" clId="{77B343B7-8170-4C8E-AC4A-4A426E6BA15F}" dt="2021-09-01T11:57:43.967" v="23168"/>
          <ac:spMkLst>
            <pc:docMk/>
            <pc:sldMk cId="483802671" sldId="262"/>
            <ac:spMk id="99" creationId="{E2C81234-8E14-42A6-A10E-38DEFC768108}"/>
          </ac:spMkLst>
        </pc:spChg>
        <pc:spChg chg="mod">
          <ac:chgData name="Jesse Alberts" userId="9a1c01ff602f520d" providerId="LiveId" clId="{77B343B7-8170-4C8E-AC4A-4A426E6BA15F}" dt="2021-09-01T13:56:02.843" v="31377" actId="165"/>
          <ac:spMkLst>
            <pc:docMk/>
            <pc:sldMk cId="483802671" sldId="262"/>
            <ac:spMk id="100" creationId="{C456AA2F-88AC-443C-A701-8C3D07C4FD47}"/>
          </ac:spMkLst>
        </pc:spChg>
        <pc:spChg chg="mod">
          <ac:chgData name="Jesse Alberts" userId="9a1c01ff602f520d" providerId="LiveId" clId="{77B343B7-8170-4C8E-AC4A-4A426E6BA15F}" dt="2021-09-02T09:38:42.621" v="34773"/>
          <ac:spMkLst>
            <pc:docMk/>
            <pc:sldMk cId="483802671" sldId="262"/>
            <ac:spMk id="101" creationId="{07D6CF13-1456-495E-B1CD-4EF5E146792D}"/>
          </ac:spMkLst>
        </pc:spChg>
        <pc:spChg chg="mod">
          <ac:chgData name="Jesse Alberts" userId="9a1c01ff602f520d" providerId="LiveId" clId="{77B343B7-8170-4C8E-AC4A-4A426E6BA15F}" dt="2021-09-01T13:56:02.843" v="31377" actId="165"/>
          <ac:spMkLst>
            <pc:docMk/>
            <pc:sldMk cId="483802671" sldId="262"/>
            <ac:spMk id="101" creationId="{AE449191-7158-4734-98DD-5FE645E9B89C}"/>
          </ac:spMkLst>
        </pc:spChg>
        <pc:spChg chg="mod">
          <ac:chgData name="Jesse Alberts" userId="9a1c01ff602f520d" providerId="LiveId" clId="{77B343B7-8170-4C8E-AC4A-4A426E6BA15F}" dt="2021-09-01T11:57:43.967" v="23168"/>
          <ac:spMkLst>
            <pc:docMk/>
            <pc:sldMk cId="483802671" sldId="262"/>
            <ac:spMk id="101" creationId="{BB4D0AF4-85D6-47CF-AB55-9DF97DA0ECC2}"/>
          </ac:spMkLst>
        </pc:spChg>
        <pc:spChg chg="mod">
          <ac:chgData name="Jesse Alberts" userId="9a1c01ff602f520d" providerId="LiveId" clId="{77B343B7-8170-4C8E-AC4A-4A426E6BA15F}" dt="2021-09-01T13:56:02.843" v="31377" actId="165"/>
          <ac:spMkLst>
            <pc:docMk/>
            <pc:sldMk cId="483802671" sldId="262"/>
            <ac:spMk id="102" creationId="{4D5353AA-985B-461D-853C-1134104F3319}"/>
          </ac:spMkLst>
        </pc:spChg>
        <pc:spChg chg="mod">
          <ac:chgData name="Jesse Alberts" userId="9a1c01ff602f520d" providerId="LiveId" clId="{77B343B7-8170-4C8E-AC4A-4A426E6BA15F}" dt="2021-09-01T11:57:43.967" v="23168"/>
          <ac:spMkLst>
            <pc:docMk/>
            <pc:sldMk cId="483802671" sldId="262"/>
            <ac:spMk id="102" creationId="{535651EF-35D7-45CB-98E6-1D525DE10273}"/>
          </ac:spMkLst>
        </pc:spChg>
        <pc:spChg chg="mod">
          <ac:chgData name="Jesse Alberts" userId="9a1c01ff602f520d" providerId="LiveId" clId="{77B343B7-8170-4C8E-AC4A-4A426E6BA15F}" dt="2021-09-02T09:38:42.621" v="34773"/>
          <ac:spMkLst>
            <pc:docMk/>
            <pc:sldMk cId="483802671" sldId="262"/>
            <ac:spMk id="102" creationId="{ABF281A9-22FA-4237-BCAC-AA11C27A5816}"/>
          </ac:spMkLst>
        </pc:spChg>
        <pc:spChg chg="del mod">
          <ac:chgData name="Jesse Alberts" userId="9a1c01ff602f520d" providerId="LiveId" clId="{77B343B7-8170-4C8E-AC4A-4A426E6BA15F}" dt="2021-09-01T12:01:19.263" v="23227" actId="21"/>
          <ac:spMkLst>
            <pc:docMk/>
            <pc:sldMk cId="483802671" sldId="262"/>
            <ac:spMk id="103" creationId="{43C61D74-0563-4A1E-BF5B-EC5E9B5982DC}"/>
          </ac:spMkLst>
        </pc:spChg>
        <pc:spChg chg="mod">
          <ac:chgData name="Jesse Alberts" userId="9a1c01ff602f520d" providerId="LiveId" clId="{77B343B7-8170-4C8E-AC4A-4A426E6BA15F}" dt="2021-09-02T09:38:42.621" v="34773"/>
          <ac:spMkLst>
            <pc:docMk/>
            <pc:sldMk cId="483802671" sldId="262"/>
            <ac:spMk id="103" creationId="{57222DC9-1B3D-42F2-8200-BC8B1CB0E235}"/>
          </ac:spMkLst>
        </pc:spChg>
        <pc:spChg chg="mod">
          <ac:chgData name="Jesse Alberts" userId="9a1c01ff602f520d" providerId="LiveId" clId="{77B343B7-8170-4C8E-AC4A-4A426E6BA15F}" dt="2021-09-01T13:56:02.843" v="31377" actId="165"/>
          <ac:spMkLst>
            <pc:docMk/>
            <pc:sldMk cId="483802671" sldId="262"/>
            <ac:spMk id="103" creationId="{9A57DA4C-6AFF-454C-B60E-D0452759FBE6}"/>
          </ac:spMkLst>
        </pc:spChg>
        <pc:spChg chg="mod">
          <ac:chgData name="Jesse Alberts" userId="9a1c01ff602f520d" providerId="LiveId" clId="{77B343B7-8170-4C8E-AC4A-4A426E6BA15F}" dt="2021-09-01T12:01:50.049" v="23242" actId="21"/>
          <ac:spMkLst>
            <pc:docMk/>
            <pc:sldMk cId="483802671" sldId="262"/>
            <ac:spMk id="104" creationId="{3D80041D-78F9-47CA-AE14-07354065EF1B}"/>
          </ac:spMkLst>
        </pc:spChg>
        <pc:spChg chg="mod">
          <ac:chgData name="Jesse Alberts" userId="9a1c01ff602f520d" providerId="LiveId" clId="{77B343B7-8170-4C8E-AC4A-4A426E6BA15F}" dt="2021-09-01T13:56:02.843" v="31377" actId="165"/>
          <ac:spMkLst>
            <pc:docMk/>
            <pc:sldMk cId="483802671" sldId="262"/>
            <ac:spMk id="104" creationId="{863817BA-588D-4891-ADEE-8E3B3E587B64}"/>
          </ac:spMkLst>
        </pc:spChg>
        <pc:spChg chg="del">
          <ac:chgData name="Jesse Alberts" userId="9a1c01ff602f520d" providerId="LiveId" clId="{77B343B7-8170-4C8E-AC4A-4A426E6BA15F}" dt="2021-09-01T11:14:13.815" v="22867" actId="478"/>
          <ac:spMkLst>
            <pc:docMk/>
            <pc:sldMk cId="483802671" sldId="262"/>
            <ac:spMk id="105" creationId="{51D4026E-C304-40FF-9082-ED51D7705F70}"/>
          </ac:spMkLst>
        </pc:spChg>
        <pc:spChg chg="mod">
          <ac:chgData name="Jesse Alberts" userId="9a1c01ff602f520d" providerId="LiveId" clId="{77B343B7-8170-4C8E-AC4A-4A426E6BA15F}" dt="2021-09-01T13:56:02.843" v="31377" actId="165"/>
          <ac:spMkLst>
            <pc:docMk/>
            <pc:sldMk cId="483802671" sldId="262"/>
            <ac:spMk id="105" creationId="{C519A21E-39C9-4BCA-BDBC-BC3E29D1E143}"/>
          </ac:spMkLst>
        </pc:spChg>
        <pc:spChg chg="add del mod">
          <ac:chgData name="Jesse Alberts" userId="9a1c01ff602f520d" providerId="LiveId" clId="{77B343B7-8170-4C8E-AC4A-4A426E6BA15F}" dt="2021-09-01T12:01:50.049" v="23242" actId="21"/>
          <ac:spMkLst>
            <pc:docMk/>
            <pc:sldMk cId="483802671" sldId="262"/>
            <ac:spMk id="106" creationId="{D90C69FE-0FAE-40AB-9B0E-A613C09A6EB9}"/>
          </ac:spMkLst>
        </pc:spChg>
        <pc:spChg chg="del mod">
          <ac:chgData name="Jesse Alberts" userId="9a1c01ff602f520d" providerId="LiveId" clId="{77B343B7-8170-4C8E-AC4A-4A426E6BA15F}" dt="2021-09-01T13:55:53.223" v="31375" actId="478"/>
          <ac:spMkLst>
            <pc:docMk/>
            <pc:sldMk cId="483802671" sldId="262"/>
            <ac:spMk id="107" creationId="{332EB984-4B69-44FD-ACA3-DC14DF66038A}"/>
          </ac:spMkLst>
        </pc:spChg>
        <pc:spChg chg="add mod ord modVis">
          <ac:chgData name="Jesse Alberts" userId="9a1c01ff602f520d" providerId="LiveId" clId="{77B343B7-8170-4C8E-AC4A-4A426E6BA15F}" dt="2021-09-02T15:18:18.619" v="35317" actId="14429"/>
          <ac:spMkLst>
            <pc:docMk/>
            <pc:sldMk cId="483802671" sldId="262"/>
            <ac:spMk id="107" creationId="{ED6758C1-442A-42EF-A3C6-058355318153}"/>
          </ac:spMkLst>
        </pc:spChg>
        <pc:spChg chg="del mod">
          <ac:chgData name="Jesse Alberts" userId="9a1c01ff602f520d" providerId="LiveId" clId="{77B343B7-8170-4C8E-AC4A-4A426E6BA15F}" dt="2021-09-01T13:55:55.564" v="31376" actId="478"/>
          <ac:spMkLst>
            <pc:docMk/>
            <pc:sldMk cId="483802671" sldId="262"/>
            <ac:spMk id="108" creationId="{7E16B628-E1DD-4BC0-BDA5-B343F3BF6911}"/>
          </ac:spMkLst>
        </pc:spChg>
        <pc:spChg chg="mod">
          <ac:chgData name="Jesse Alberts" userId="9a1c01ff602f520d" providerId="LiveId" clId="{77B343B7-8170-4C8E-AC4A-4A426E6BA15F}" dt="2021-09-01T11:57:43.967" v="23168"/>
          <ac:spMkLst>
            <pc:docMk/>
            <pc:sldMk cId="483802671" sldId="262"/>
            <ac:spMk id="108" creationId="{80C99C6D-7C69-4BB7-A5AA-8D5F9FB6B469}"/>
          </ac:spMkLst>
        </pc:spChg>
        <pc:spChg chg="del mod">
          <ac:chgData name="Jesse Alberts" userId="9a1c01ff602f520d" providerId="LiveId" clId="{77B343B7-8170-4C8E-AC4A-4A426E6BA15F}" dt="2021-09-01T13:55:33.781" v="31372" actId="478"/>
          <ac:spMkLst>
            <pc:docMk/>
            <pc:sldMk cId="483802671" sldId="262"/>
            <ac:spMk id="109" creationId="{7E744A06-CE92-4989-86A4-CE042C7D7599}"/>
          </ac:spMkLst>
        </pc:spChg>
        <pc:spChg chg="mod">
          <ac:chgData name="Jesse Alberts" userId="9a1c01ff602f520d" providerId="LiveId" clId="{77B343B7-8170-4C8E-AC4A-4A426E6BA15F}" dt="2021-09-01T11:57:43.967" v="23168"/>
          <ac:spMkLst>
            <pc:docMk/>
            <pc:sldMk cId="483802671" sldId="262"/>
            <ac:spMk id="109" creationId="{981CCD85-E88A-4295-BD53-8FE831EA42CF}"/>
          </ac:spMkLst>
        </pc:spChg>
        <pc:spChg chg="mod">
          <ac:chgData name="Jesse Alberts" userId="9a1c01ff602f520d" providerId="LiveId" clId="{77B343B7-8170-4C8E-AC4A-4A426E6BA15F}" dt="2021-09-02T09:38:42.621" v="34773"/>
          <ac:spMkLst>
            <pc:docMk/>
            <pc:sldMk cId="483802671" sldId="262"/>
            <ac:spMk id="109" creationId="{EE2F38E3-1C3C-4FAF-A930-D8FBCFB08FDC}"/>
          </ac:spMkLst>
        </pc:spChg>
        <pc:spChg chg="mod">
          <ac:chgData name="Jesse Alberts" userId="9a1c01ff602f520d" providerId="LiveId" clId="{77B343B7-8170-4C8E-AC4A-4A426E6BA15F}" dt="2021-09-01T13:55:21.919" v="31368"/>
          <ac:spMkLst>
            <pc:docMk/>
            <pc:sldMk cId="483802671" sldId="262"/>
            <ac:spMk id="110" creationId="{89DAC505-B3D8-4DB9-BB0D-5AF9C3E031CF}"/>
          </ac:spMkLst>
        </pc:spChg>
        <pc:spChg chg="mod">
          <ac:chgData name="Jesse Alberts" userId="9a1c01ff602f520d" providerId="LiveId" clId="{77B343B7-8170-4C8E-AC4A-4A426E6BA15F}" dt="2021-09-01T11:57:43.967" v="23168"/>
          <ac:spMkLst>
            <pc:docMk/>
            <pc:sldMk cId="483802671" sldId="262"/>
            <ac:spMk id="110" creationId="{E3F7F999-5273-4AC2-9725-A956A2F34CE6}"/>
          </ac:spMkLst>
        </pc:spChg>
        <pc:spChg chg="mod">
          <ac:chgData name="Jesse Alberts" userId="9a1c01ff602f520d" providerId="LiveId" clId="{77B343B7-8170-4C8E-AC4A-4A426E6BA15F}" dt="2021-09-01T13:55:21.919" v="31368"/>
          <ac:spMkLst>
            <pc:docMk/>
            <pc:sldMk cId="483802671" sldId="262"/>
            <ac:spMk id="111" creationId="{A8BD5F68-BE7E-43D7-9509-8391FDF5A59F}"/>
          </ac:spMkLst>
        </pc:spChg>
        <pc:spChg chg="mod">
          <ac:chgData name="Jesse Alberts" userId="9a1c01ff602f520d" providerId="LiveId" clId="{77B343B7-8170-4C8E-AC4A-4A426E6BA15F}" dt="2021-09-01T11:57:43.967" v="23168"/>
          <ac:spMkLst>
            <pc:docMk/>
            <pc:sldMk cId="483802671" sldId="262"/>
            <ac:spMk id="111" creationId="{EC56F975-4C19-4DFB-B530-388A81D8D8B9}"/>
          </ac:spMkLst>
        </pc:spChg>
        <pc:spChg chg="del">
          <ac:chgData name="Jesse Alberts" userId="9a1c01ff602f520d" providerId="LiveId" clId="{77B343B7-8170-4C8E-AC4A-4A426E6BA15F}" dt="2021-09-01T11:14:27.230" v="22881" actId="478"/>
          <ac:spMkLst>
            <pc:docMk/>
            <pc:sldMk cId="483802671" sldId="262"/>
            <ac:spMk id="112" creationId="{572E0BB0-CD9E-4206-8B44-D76A15208D0D}"/>
          </ac:spMkLst>
        </pc:spChg>
        <pc:spChg chg="mod">
          <ac:chgData name="Jesse Alberts" userId="9a1c01ff602f520d" providerId="LiveId" clId="{77B343B7-8170-4C8E-AC4A-4A426E6BA15F}" dt="2021-09-01T13:55:21.919" v="31368"/>
          <ac:spMkLst>
            <pc:docMk/>
            <pc:sldMk cId="483802671" sldId="262"/>
            <ac:spMk id="112" creationId="{E59E4ADF-CB6C-4F0D-8F73-D6AFE87E23CC}"/>
          </ac:spMkLst>
        </pc:spChg>
        <pc:spChg chg="del mod">
          <ac:chgData name="Jesse Alberts" userId="9a1c01ff602f520d" providerId="LiveId" clId="{77B343B7-8170-4C8E-AC4A-4A426E6BA15F}" dt="2021-09-01T13:55:29.433" v="31371" actId="478"/>
          <ac:spMkLst>
            <pc:docMk/>
            <pc:sldMk cId="483802671" sldId="262"/>
            <ac:spMk id="113" creationId="{5F22B41F-FC21-4838-BB1F-40289CE0838B}"/>
          </ac:spMkLst>
        </pc:spChg>
        <pc:spChg chg="mod">
          <ac:chgData name="Jesse Alberts" userId="9a1c01ff602f520d" providerId="LiveId" clId="{77B343B7-8170-4C8E-AC4A-4A426E6BA15F}" dt="2021-09-02T09:38:42.621" v="34773"/>
          <ac:spMkLst>
            <pc:docMk/>
            <pc:sldMk cId="483802671" sldId="262"/>
            <ac:spMk id="113" creationId="{939492C2-8FC0-4151-B8B2-84A63F4397C6}"/>
          </ac:spMkLst>
        </pc:spChg>
        <pc:spChg chg="mod">
          <ac:chgData name="Jesse Alberts" userId="9a1c01ff602f520d" providerId="LiveId" clId="{77B343B7-8170-4C8E-AC4A-4A426E6BA15F}" dt="2021-09-01T11:57:43.967" v="23168"/>
          <ac:spMkLst>
            <pc:docMk/>
            <pc:sldMk cId="483802671" sldId="262"/>
            <ac:spMk id="113" creationId="{FC4C03BC-58D5-47C6-8DD9-C834E05CE413}"/>
          </ac:spMkLst>
        </pc:spChg>
        <pc:spChg chg="mod">
          <ac:chgData name="Jesse Alberts" userId="9a1c01ff602f520d" providerId="LiveId" clId="{77B343B7-8170-4C8E-AC4A-4A426E6BA15F}" dt="2021-09-02T09:38:42.621" v="34773"/>
          <ac:spMkLst>
            <pc:docMk/>
            <pc:sldMk cId="483802671" sldId="262"/>
            <ac:spMk id="114" creationId="{3C94E928-9127-4922-9D6D-6BCED389C701}"/>
          </ac:spMkLst>
        </pc:spChg>
        <pc:spChg chg="mod">
          <ac:chgData name="Jesse Alberts" userId="9a1c01ff602f520d" providerId="LiveId" clId="{77B343B7-8170-4C8E-AC4A-4A426E6BA15F}" dt="2021-09-01T11:57:43.967" v="23168"/>
          <ac:spMkLst>
            <pc:docMk/>
            <pc:sldMk cId="483802671" sldId="262"/>
            <ac:spMk id="114" creationId="{560C68F7-7A22-4D0C-8399-235C72AB50D4}"/>
          </ac:spMkLst>
        </pc:spChg>
        <pc:spChg chg="add mod ord modVis">
          <ac:chgData name="Jesse Alberts" userId="9a1c01ff602f520d" providerId="LiveId" clId="{77B343B7-8170-4C8E-AC4A-4A426E6BA15F}" dt="2021-09-02T15:18:19.441" v="35318" actId="14429"/>
          <ac:spMkLst>
            <pc:docMk/>
            <pc:sldMk cId="483802671" sldId="262"/>
            <ac:spMk id="115" creationId="{20DC3A91-75CF-4539-A940-7FD492587702}"/>
          </ac:spMkLst>
        </pc:spChg>
        <pc:spChg chg="mod">
          <ac:chgData name="Jesse Alberts" userId="9a1c01ff602f520d" providerId="LiveId" clId="{77B343B7-8170-4C8E-AC4A-4A426E6BA15F}" dt="2021-09-01T11:57:58.846" v="23171" actId="14100"/>
          <ac:spMkLst>
            <pc:docMk/>
            <pc:sldMk cId="483802671" sldId="262"/>
            <ac:spMk id="115" creationId="{ED74EFC5-48FE-4BFD-9BC0-60BD97BB49B2}"/>
          </ac:spMkLst>
        </pc:spChg>
        <pc:spChg chg="add mod">
          <ac:chgData name="Jesse Alberts" userId="9a1c01ff602f520d" providerId="LiveId" clId="{77B343B7-8170-4C8E-AC4A-4A426E6BA15F}" dt="2021-09-01T13:05:44.144" v="30115" actId="165"/>
          <ac:spMkLst>
            <pc:docMk/>
            <pc:sldMk cId="483802671" sldId="262"/>
            <ac:spMk id="116" creationId="{2DE2FB9D-65B0-4A3E-B107-8EBB840DEE66}"/>
          </ac:spMkLst>
        </pc:spChg>
        <pc:spChg chg="add mod">
          <ac:chgData name="Jesse Alberts" userId="9a1c01ff602f520d" providerId="LiveId" clId="{77B343B7-8170-4C8E-AC4A-4A426E6BA15F}" dt="2021-09-01T13:05:44.144" v="30115" actId="165"/>
          <ac:spMkLst>
            <pc:docMk/>
            <pc:sldMk cId="483802671" sldId="262"/>
            <ac:spMk id="117" creationId="{ACA18389-C883-479E-9CBB-C6CBC7C1A3EF}"/>
          </ac:spMkLst>
        </pc:spChg>
        <pc:spChg chg="add mod topLvl">
          <ac:chgData name="Jesse Alberts" userId="9a1c01ff602f520d" providerId="LiveId" clId="{77B343B7-8170-4C8E-AC4A-4A426E6BA15F}" dt="2021-09-01T13:05:54.681" v="30118" actId="164"/>
          <ac:spMkLst>
            <pc:docMk/>
            <pc:sldMk cId="483802671" sldId="262"/>
            <ac:spMk id="118" creationId="{11596A83-7253-44CF-9D9A-1B1868E8E3C8}"/>
          </ac:spMkLst>
        </pc:spChg>
        <pc:spChg chg="add mod topLvl">
          <ac:chgData name="Jesse Alberts" userId="9a1c01ff602f520d" providerId="LiveId" clId="{77B343B7-8170-4C8E-AC4A-4A426E6BA15F}" dt="2021-09-01T13:05:54.681" v="30118" actId="164"/>
          <ac:spMkLst>
            <pc:docMk/>
            <pc:sldMk cId="483802671" sldId="262"/>
            <ac:spMk id="119" creationId="{A1A478BA-DF8B-460C-A30E-6E148AB28C66}"/>
          </ac:spMkLst>
        </pc:spChg>
        <pc:spChg chg="add del mod">
          <ac:chgData name="Jesse Alberts" userId="9a1c01ff602f520d" providerId="LiveId" clId="{77B343B7-8170-4C8E-AC4A-4A426E6BA15F}" dt="2021-09-01T12:01:49.302" v="23241"/>
          <ac:spMkLst>
            <pc:docMk/>
            <pc:sldMk cId="483802671" sldId="262"/>
            <ac:spMk id="120" creationId="{60E715AB-5225-4395-B4FE-A6AB423BA364}"/>
          </ac:spMkLst>
        </pc:spChg>
        <pc:spChg chg="add mod">
          <ac:chgData name="Jesse Alberts" userId="9a1c01ff602f520d" providerId="LiveId" clId="{77B343B7-8170-4C8E-AC4A-4A426E6BA15F}" dt="2021-09-02T09:40:22.728" v="34808" actId="14100"/>
          <ac:spMkLst>
            <pc:docMk/>
            <pc:sldMk cId="483802671" sldId="262"/>
            <ac:spMk id="120" creationId="{F27B2583-1FEC-4C07-8787-ADDAE2A8553B}"/>
          </ac:spMkLst>
        </pc:spChg>
        <pc:spChg chg="add mod ord topLvl">
          <ac:chgData name="Jesse Alberts" userId="9a1c01ff602f520d" providerId="LiveId" clId="{77B343B7-8170-4C8E-AC4A-4A426E6BA15F}" dt="2021-09-01T13:05:54.681" v="30118" actId="164"/>
          <ac:spMkLst>
            <pc:docMk/>
            <pc:sldMk cId="483802671" sldId="262"/>
            <ac:spMk id="121" creationId="{5287FD2E-048C-40B7-997F-3266AC64ACF9}"/>
          </ac:spMkLst>
        </pc:spChg>
        <pc:spChg chg="mod">
          <ac:chgData name="Jesse Alberts" userId="9a1c01ff602f520d" providerId="LiveId" clId="{77B343B7-8170-4C8E-AC4A-4A426E6BA15F}" dt="2021-09-01T13:05:44.144" v="30115" actId="165"/>
          <ac:spMkLst>
            <pc:docMk/>
            <pc:sldMk cId="483802671" sldId="262"/>
            <ac:spMk id="123" creationId="{144BEA2F-AE06-4711-9A3B-5E8ECD1B24A8}"/>
          </ac:spMkLst>
        </pc:spChg>
        <pc:spChg chg="mod">
          <ac:chgData name="Jesse Alberts" userId="9a1c01ff602f520d" providerId="LiveId" clId="{77B343B7-8170-4C8E-AC4A-4A426E6BA15F}" dt="2021-09-01T13:05:44.144" v="30115" actId="165"/>
          <ac:spMkLst>
            <pc:docMk/>
            <pc:sldMk cId="483802671" sldId="262"/>
            <ac:spMk id="124" creationId="{286920B6-FE14-4AC6-87D2-D7B1D547FB77}"/>
          </ac:spMkLst>
        </pc:spChg>
        <pc:spChg chg="add mod modVis">
          <ac:chgData name="Jesse Alberts" userId="9a1c01ff602f520d" providerId="LiveId" clId="{77B343B7-8170-4C8E-AC4A-4A426E6BA15F}" dt="2021-09-02T09:41:31.766" v="34823" actId="164"/>
          <ac:spMkLst>
            <pc:docMk/>
            <pc:sldMk cId="483802671" sldId="262"/>
            <ac:spMk id="125" creationId="{8AE9C122-E9FD-4238-BCA1-C56452A7127D}"/>
          </ac:spMkLst>
        </pc:spChg>
        <pc:spChg chg="del mod">
          <ac:chgData name="Jesse Alberts" userId="9a1c01ff602f520d" providerId="LiveId" clId="{77B343B7-8170-4C8E-AC4A-4A426E6BA15F}" dt="2021-09-01T12:09:22.675" v="23474" actId="478"/>
          <ac:spMkLst>
            <pc:docMk/>
            <pc:sldMk cId="483802671" sldId="262"/>
            <ac:spMk id="125" creationId="{D5B167AF-758D-4D1A-8F61-D4B0DB0E5336}"/>
          </ac:spMkLst>
        </pc:spChg>
        <pc:spChg chg="mod">
          <ac:chgData name="Jesse Alberts" userId="9a1c01ff602f520d" providerId="LiveId" clId="{77B343B7-8170-4C8E-AC4A-4A426E6BA15F}" dt="2021-09-01T13:05:44.144" v="30115" actId="165"/>
          <ac:spMkLst>
            <pc:docMk/>
            <pc:sldMk cId="483802671" sldId="262"/>
            <ac:spMk id="126" creationId="{73FFFD18-E2FB-430C-B919-5D4E3D9D124B}"/>
          </ac:spMkLst>
        </pc:spChg>
        <pc:spChg chg="mod">
          <ac:chgData name="Jesse Alberts" userId="9a1c01ff602f520d" providerId="LiveId" clId="{77B343B7-8170-4C8E-AC4A-4A426E6BA15F}" dt="2021-09-01T13:05:44.144" v="30115" actId="165"/>
          <ac:spMkLst>
            <pc:docMk/>
            <pc:sldMk cId="483802671" sldId="262"/>
            <ac:spMk id="127" creationId="{8F0ADEA4-88E2-480A-9144-B3FC380139A6}"/>
          </ac:spMkLst>
        </pc:spChg>
        <pc:spChg chg="mod">
          <ac:chgData name="Jesse Alberts" userId="9a1c01ff602f520d" providerId="LiveId" clId="{77B343B7-8170-4C8E-AC4A-4A426E6BA15F}" dt="2021-09-01T13:05:44.144" v="30115" actId="165"/>
          <ac:spMkLst>
            <pc:docMk/>
            <pc:sldMk cId="483802671" sldId="262"/>
            <ac:spMk id="128" creationId="{009A3656-C0ED-4EDC-AF38-81A37742E024}"/>
          </ac:spMkLst>
        </pc:spChg>
        <pc:spChg chg="del mod">
          <ac:chgData name="Jesse Alberts" userId="9a1c01ff602f520d" providerId="LiveId" clId="{77B343B7-8170-4C8E-AC4A-4A426E6BA15F}" dt="2021-09-01T12:43:37.013" v="27292" actId="21"/>
          <ac:spMkLst>
            <pc:docMk/>
            <pc:sldMk cId="483802671" sldId="262"/>
            <ac:spMk id="129" creationId="{1C3F2279-455C-4BA5-9048-4391764DE300}"/>
          </ac:spMkLst>
        </pc:spChg>
        <pc:spChg chg="add mod">
          <ac:chgData name="Jesse Alberts" userId="9a1c01ff602f520d" providerId="LiveId" clId="{77B343B7-8170-4C8E-AC4A-4A426E6BA15F}" dt="2021-09-02T10:05:06.198" v="34981" actId="164"/>
          <ac:spMkLst>
            <pc:docMk/>
            <pc:sldMk cId="483802671" sldId="262"/>
            <ac:spMk id="129" creationId="{66CF85FC-2937-485E-BD3A-6F53CDE8C2A3}"/>
          </ac:spMkLst>
        </pc:spChg>
        <pc:spChg chg="add mod topLvl">
          <ac:chgData name="Jesse Alberts" userId="9a1c01ff602f520d" providerId="LiveId" clId="{77B343B7-8170-4C8E-AC4A-4A426E6BA15F}" dt="2021-09-01T13:06:58.701" v="30251" actId="164"/>
          <ac:spMkLst>
            <pc:docMk/>
            <pc:sldMk cId="483802671" sldId="262"/>
            <ac:spMk id="130" creationId="{5668FFD7-AC45-4A8A-8E01-56306183B51F}"/>
          </ac:spMkLst>
        </pc:spChg>
        <pc:spChg chg="add mod">
          <ac:chgData name="Jesse Alberts" userId="9a1c01ff602f520d" providerId="LiveId" clId="{77B343B7-8170-4C8E-AC4A-4A426E6BA15F}" dt="2021-09-02T10:05:06.198" v="34981" actId="164"/>
          <ac:spMkLst>
            <pc:docMk/>
            <pc:sldMk cId="483802671" sldId="262"/>
            <ac:spMk id="131" creationId="{5840294C-73AE-4BA1-97C6-01EECA52A22E}"/>
          </ac:spMkLst>
        </pc:spChg>
        <pc:spChg chg="del">
          <ac:chgData name="Jesse Alberts" userId="9a1c01ff602f520d" providerId="LiveId" clId="{77B343B7-8170-4C8E-AC4A-4A426E6BA15F}" dt="2021-09-01T11:14:22.996" v="22875" actId="478"/>
          <ac:spMkLst>
            <pc:docMk/>
            <pc:sldMk cId="483802671" sldId="262"/>
            <ac:spMk id="131" creationId="{7AC772DF-46B1-4174-A73F-A8F319B94C90}"/>
          </ac:spMkLst>
        </pc:spChg>
        <pc:spChg chg="add mod">
          <ac:chgData name="Jesse Alberts" userId="9a1c01ff602f520d" providerId="LiveId" clId="{77B343B7-8170-4C8E-AC4A-4A426E6BA15F}" dt="2021-09-01T13:05:44.144" v="30115" actId="165"/>
          <ac:spMkLst>
            <pc:docMk/>
            <pc:sldMk cId="483802671" sldId="262"/>
            <ac:spMk id="133" creationId="{13DA57A0-078F-4FB1-88D6-8438B2469BDF}"/>
          </ac:spMkLst>
        </pc:spChg>
        <pc:spChg chg="mod">
          <ac:chgData name="Jesse Alberts" userId="9a1c01ff602f520d" providerId="LiveId" clId="{77B343B7-8170-4C8E-AC4A-4A426E6BA15F}" dt="2021-09-02T15:10:45.945" v="35227" actId="164"/>
          <ac:spMkLst>
            <pc:docMk/>
            <pc:sldMk cId="483802671" sldId="262"/>
            <ac:spMk id="135" creationId="{1F3C2CBA-6550-4C59-BBB4-27081378ED99}"/>
          </ac:spMkLst>
        </pc:spChg>
        <pc:spChg chg="mod">
          <ac:chgData name="Jesse Alberts" userId="9a1c01ff602f520d" providerId="LiveId" clId="{77B343B7-8170-4C8E-AC4A-4A426E6BA15F}" dt="2021-09-02T10:09:28.582" v="35023"/>
          <ac:spMkLst>
            <pc:docMk/>
            <pc:sldMk cId="483802671" sldId="262"/>
            <ac:spMk id="135" creationId="{5BA880A0-744D-4B9A-8903-65BC1ABA9E11}"/>
          </ac:spMkLst>
        </pc:spChg>
        <pc:spChg chg="del mod topLvl">
          <ac:chgData name="Jesse Alberts" userId="9a1c01ff602f520d" providerId="LiveId" clId="{77B343B7-8170-4C8E-AC4A-4A426E6BA15F}" dt="2021-09-01T12:50:44.180" v="27847"/>
          <ac:spMkLst>
            <pc:docMk/>
            <pc:sldMk cId="483802671" sldId="262"/>
            <ac:spMk id="135" creationId="{76055F1F-C91E-45B5-AE5B-BC04F4190E29}"/>
          </ac:spMkLst>
        </pc:spChg>
        <pc:spChg chg="del mod topLvl">
          <ac:chgData name="Jesse Alberts" userId="9a1c01ff602f520d" providerId="LiveId" clId="{77B343B7-8170-4C8E-AC4A-4A426E6BA15F}" dt="2021-09-01T12:50:44.180" v="27847"/>
          <ac:spMkLst>
            <pc:docMk/>
            <pc:sldMk cId="483802671" sldId="262"/>
            <ac:spMk id="136" creationId="{615A42E0-475A-4F27-A084-646C41E09DA9}"/>
          </ac:spMkLst>
        </pc:spChg>
        <pc:spChg chg="mod">
          <ac:chgData name="Jesse Alberts" userId="9a1c01ff602f520d" providerId="LiveId" clId="{77B343B7-8170-4C8E-AC4A-4A426E6BA15F}" dt="2021-09-02T10:09:28.582" v="35023"/>
          <ac:spMkLst>
            <pc:docMk/>
            <pc:sldMk cId="483802671" sldId="262"/>
            <ac:spMk id="136" creationId="{A18D3BC4-1FD4-4631-89F7-50B2DFBEDC84}"/>
          </ac:spMkLst>
        </pc:spChg>
        <pc:spChg chg="mod">
          <ac:chgData name="Jesse Alberts" userId="9a1c01ff602f520d" providerId="LiveId" clId="{77B343B7-8170-4C8E-AC4A-4A426E6BA15F}" dt="2021-09-02T15:10:45.945" v="35227" actId="164"/>
          <ac:spMkLst>
            <pc:docMk/>
            <pc:sldMk cId="483802671" sldId="262"/>
            <ac:spMk id="136" creationId="{DB9A7763-7691-4162-A681-E9BB5A0813D8}"/>
          </ac:spMkLst>
        </pc:spChg>
        <pc:spChg chg="mod">
          <ac:chgData name="Jesse Alberts" userId="9a1c01ff602f520d" providerId="LiveId" clId="{77B343B7-8170-4C8E-AC4A-4A426E6BA15F}" dt="2021-09-02T10:09:28.582" v="35023"/>
          <ac:spMkLst>
            <pc:docMk/>
            <pc:sldMk cId="483802671" sldId="262"/>
            <ac:spMk id="138" creationId="{4569045A-8328-4ACA-9460-D91FE4BBB1E5}"/>
          </ac:spMkLst>
        </pc:spChg>
        <pc:spChg chg="del mod topLvl">
          <ac:chgData name="Jesse Alberts" userId="9a1c01ff602f520d" providerId="LiveId" clId="{77B343B7-8170-4C8E-AC4A-4A426E6BA15F}" dt="2021-09-01T12:50:44.180" v="27847"/>
          <ac:spMkLst>
            <pc:docMk/>
            <pc:sldMk cId="483802671" sldId="262"/>
            <ac:spMk id="138" creationId="{744A6D95-4F05-46B7-A027-3665033ACF83}"/>
          </ac:spMkLst>
        </pc:spChg>
        <pc:spChg chg="mod">
          <ac:chgData name="Jesse Alberts" userId="9a1c01ff602f520d" providerId="LiveId" clId="{77B343B7-8170-4C8E-AC4A-4A426E6BA15F}" dt="2021-09-02T15:10:45.945" v="35227" actId="164"/>
          <ac:spMkLst>
            <pc:docMk/>
            <pc:sldMk cId="483802671" sldId="262"/>
            <ac:spMk id="138" creationId="{8830C305-591F-4F82-9787-4143F300AF22}"/>
          </ac:spMkLst>
        </pc:spChg>
        <pc:spChg chg="del mod topLvl">
          <ac:chgData name="Jesse Alberts" userId="9a1c01ff602f520d" providerId="LiveId" clId="{77B343B7-8170-4C8E-AC4A-4A426E6BA15F}" dt="2021-09-01T12:50:44.180" v="27847"/>
          <ac:spMkLst>
            <pc:docMk/>
            <pc:sldMk cId="483802671" sldId="262"/>
            <ac:spMk id="139" creationId="{06417659-DDF2-4001-AEF4-BD530BBB3FBB}"/>
          </ac:spMkLst>
        </pc:spChg>
        <pc:spChg chg="mod">
          <ac:chgData name="Jesse Alberts" userId="9a1c01ff602f520d" providerId="LiveId" clId="{77B343B7-8170-4C8E-AC4A-4A426E6BA15F}" dt="2021-09-02T15:10:45.945" v="35227" actId="164"/>
          <ac:spMkLst>
            <pc:docMk/>
            <pc:sldMk cId="483802671" sldId="262"/>
            <ac:spMk id="139" creationId="{A9061113-B11E-43D5-9FD3-1DA612029520}"/>
          </ac:spMkLst>
        </pc:spChg>
        <pc:spChg chg="mod">
          <ac:chgData name="Jesse Alberts" userId="9a1c01ff602f520d" providerId="LiveId" clId="{77B343B7-8170-4C8E-AC4A-4A426E6BA15F}" dt="2021-09-02T15:10:45.945" v="35227" actId="164"/>
          <ac:spMkLst>
            <pc:docMk/>
            <pc:sldMk cId="483802671" sldId="262"/>
            <ac:spMk id="140" creationId="{3F7671C0-41ED-4808-905A-688F26BAB0D2}"/>
          </ac:spMkLst>
        </pc:spChg>
        <pc:spChg chg="del mod topLvl">
          <ac:chgData name="Jesse Alberts" userId="9a1c01ff602f520d" providerId="LiveId" clId="{77B343B7-8170-4C8E-AC4A-4A426E6BA15F}" dt="2021-09-01T12:50:44.180" v="27847"/>
          <ac:spMkLst>
            <pc:docMk/>
            <pc:sldMk cId="483802671" sldId="262"/>
            <ac:spMk id="140" creationId="{424E1916-711B-4349-9D67-7197203103B0}"/>
          </ac:spMkLst>
        </pc:spChg>
        <pc:spChg chg="mod">
          <ac:chgData name="Jesse Alberts" userId="9a1c01ff602f520d" providerId="LiveId" clId="{77B343B7-8170-4C8E-AC4A-4A426E6BA15F}" dt="2021-09-02T10:09:28.582" v="35023"/>
          <ac:spMkLst>
            <pc:docMk/>
            <pc:sldMk cId="483802671" sldId="262"/>
            <ac:spMk id="140" creationId="{4432F71C-0158-4721-A7BC-46CE2E27F06B}"/>
          </ac:spMkLst>
        </pc:spChg>
        <pc:spChg chg="mod">
          <ac:chgData name="Jesse Alberts" userId="9a1c01ff602f520d" providerId="LiveId" clId="{77B343B7-8170-4C8E-AC4A-4A426E6BA15F}" dt="2021-09-02T10:09:28.582" v="35023"/>
          <ac:spMkLst>
            <pc:docMk/>
            <pc:sldMk cId="483802671" sldId="262"/>
            <ac:spMk id="142" creationId="{03183D52-ADEB-4AB3-9FA7-AE3ED1973800}"/>
          </ac:spMkLst>
        </pc:spChg>
        <pc:spChg chg="del mod topLvl">
          <ac:chgData name="Jesse Alberts" userId="9a1c01ff602f520d" providerId="LiveId" clId="{77B343B7-8170-4C8E-AC4A-4A426E6BA15F}" dt="2021-09-01T12:50:44.180" v="27847"/>
          <ac:spMkLst>
            <pc:docMk/>
            <pc:sldMk cId="483802671" sldId="262"/>
            <ac:spMk id="142" creationId="{06E92AEC-1857-4CB5-A0EB-EBECCFD61436}"/>
          </ac:spMkLst>
        </pc:spChg>
        <pc:spChg chg="del mod topLvl">
          <ac:chgData name="Jesse Alberts" userId="9a1c01ff602f520d" providerId="LiveId" clId="{77B343B7-8170-4C8E-AC4A-4A426E6BA15F}" dt="2021-09-01T12:50:44.180" v="27847"/>
          <ac:spMkLst>
            <pc:docMk/>
            <pc:sldMk cId="483802671" sldId="262"/>
            <ac:spMk id="144" creationId="{0F3DA8E3-012B-4A77-AEC6-8C63ED6F1483}"/>
          </ac:spMkLst>
        </pc:spChg>
        <pc:spChg chg="mod">
          <ac:chgData name="Jesse Alberts" userId="9a1c01ff602f520d" providerId="LiveId" clId="{77B343B7-8170-4C8E-AC4A-4A426E6BA15F}" dt="2021-09-02T15:10:45.945" v="35227" actId="164"/>
          <ac:spMkLst>
            <pc:docMk/>
            <pc:sldMk cId="483802671" sldId="262"/>
            <ac:spMk id="144" creationId="{36ABA7F3-1A77-4604-994E-E49137BB0BD8}"/>
          </ac:spMkLst>
        </pc:spChg>
        <pc:spChg chg="mod">
          <ac:chgData name="Jesse Alberts" userId="9a1c01ff602f520d" providerId="LiveId" clId="{77B343B7-8170-4C8E-AC4A-4A426E6BA15F}" dt="2021-09-02T10:09:28.582" v="35023"/>
          <ac:spMkLst>
            <pc:docMk/>
            <pc:sldMk cId="483802671" sldId="262"/>
            <ac:spMk id="144" creationId="{651395F8-2210-4042-B746-5F78BC80E534}"/>
          </ac:spMkLst>
        </pc:spChg>
        <pc:spChg chg="mod">
          <ac:chgData name="Jesse Alberts" userId="9a1c01ff602f520d" providerId="LiveId" clId="{77B343B7-8170-4C8E-AC4A-4A426E6BA15F}" dt="2021-09-02T15:10:45.945" v="35227" actId="164"/>
          <ac:spMkLst>
            <pc:docMk/>
            <pc:sldMk cId="483802671" sldId="262"/>
            <ac:spMk id="146" creationId="{0E1C3758-D3D5-4A90-BFE9-ED5C2628698C}"/>
          </ac:spMkLst>
        </pc:spChg>
        <pc:spChg chg="mod">
          <ac:chgData name="Jesse Alberts" userId="9a1c01ff602f520d" providerId="LiveId" clId="{77B343B7-8170-4C8E-AC4A-4A426E6BA15F}" dt="2021-09-02T10:09:28.582" v="35023"/>
          <ac:spMkLst>
            <pc:docMk/>
            <pc:sldMk cId="483802671" sldId="262"/>
            <ac:spMk id="146" creationId="{7F5ACA7B-A14C-4D53-8FCE-F54A700CD6C8}"/>
          </ac:spMkLst>
        </pc:spChg>
        <pc:spChg chg="mod">
          <ac:chgData name="Jesse Alberts" userId="9a1c01ff602f520d" providerId="LiveId" clId="{77B343B7-8170-4C8E-AC4A-4A426E6BA15F}" dt="2021-09-02T15:10:45.945" v="35227" actId="164"/>
          <ac:spMkLst>
            <pc:docMk/>
            <pc:sldMk cId="483802671" sldId="262"/>
            <ac:spMk id="148" creationId="{1AEF8B32-0014-4467-9943-BB871EAEDC08}"/>
          </ac:spMkLst>
        </pc:spChg>
        <pc:spChg chg="mod">
          <ac:chgData name="Jesse Alberts" userId="9a1c01ff602f520d" providerId="LiveId" clId="{77B343B7-8170-4C8E-AC4A-4A426E6BA15F}" dt="2021-09-02T10:09:28.582" v="35023"/>
          <ac:spMkLst>
            <pc:docMk/>
            <pc:sldMk cId="483802671" sldId="262"/>
            <ac:spMk id="148" creationId="{D611D795-1CE9-4940-9744-8BB8D876B8C4}"/>
          </ac:spMkLst>
        </pc:spChg>
        <pc:spChg chg="del mod">
          <ac:chgData name="Jesse Alberts" userId="9a1c01ff602f520d" providerId="LiveId" clId="{77B343B7-8170-4C8E-AC4A-4A426E6BA15F}" dt="2021-09-01T12:50:05.493" v="27840" actId="478"/>
          <ac:spMkLst>
            <pc:docMk/>
            <pc:sldMk cId="483802671" sldId="262"/>
            <ac:spMk id="149" creationId="{157C9EFF-A8C6-44D0-81A2-1E3AC8BB6253}"/>
          </ac:spMkLst>
        </pc:spChg>
        <pc:spChg chg="mod">
          <ac:chgData name="Jesse Alberts" userId="9a1c01ff602f520d" providerId="LiveId" clId="{77B343B7-8170-4C8E-AC4A-4A426E6BA15F}" dt="2021-09-02T10:09:28.582" v="35023"/>
          <ac:spMkLst>
            <pc:docMk/>
            <pc:sldMk cId="483802671" sldId="262"/>
            <ac:spMk id="149" creationId="{B2C244BE-1CAD-45FD-A97A-FD3CF5BC655F}"/>
          </ac:spMkLst>
        </pc:spChg>
        <pc:spChg chg="del mod">
          <ac:chgData name="Jesse Alberts" userId="9a1c01ff602f520d" providerId="LiveId" clId="{77B343B7-8170-4C8E-AC4A-4A426E6BA15F}" dt="2021-09-01T12:49:58.025" v="27837" actId="478"/>
          <ac:spMkLst>
            <pc:docMk/>
            <pc:sldMk cId="483802671" sldId="262"/>
            <ac:spMk id="151" creationId="{7C72B4F5-DC6C-4FED-8C2F-ADE6947D0D5F}"/>
          </ac:spMkLst>
        </pc:spChg>
        <pc:spChg chg="mod">
          <ac:chgData name="Jesse Alberts" userId="9a1c01ff602f520d" providerId="LiveId" clId="{77B343B7-8170-4C8E-AC4A-4A426E6BA15F}" dt="2021-09-02T10:09:28.582" v="35023"/>
          <ac:spMkLst>
            <pc:docMk/>
            <pc:sldMk cId="483802671" sldId="262"/>
            <ac:spMk id="151" creationId="{DADDD550-42E4-4DF8-86F4-73CA4ED240ED}"/>
          </ac:spMkLst>
        </pc:spChg>
        <pc:spChg chg="del mod">
          <ac:chgData name="Jesse Alberts" userId="9a1c01ff602f520d" providerId="LiveId" clId="{77B343B7-8170-4C8E-AC4A-4A426E6BA15F}" dt="2021-09-01T12:50:00.329" v="27839" actId="478"/>
          <ac:spMkLst>
            <pc:docMk/>
            <pc:sldMk cId="483802671" sldId="262"/>
            <ac:spMk id="154" creationId="{209C1ACD-3564-4FE0-B233-FEC597625C13}"/>
          </ac:spMkLst>
        </pc:spChg>
        <pc:spChg chg="mod">
          <ac:chgData name="Jesse Alberts" userId="9a1c01ff602f520d" providerId="LiveId" clId="{77B343B7-8170-4C8E-AC4A-4A426E6BA15F}" dt="2021-09-02T15:10:45.945" v="35227" actId="164"/>
          <ac:spMkLst>
            <pc:docMk/>
            <pc:sldMk cId="483802671" sldId="262"/>
            <ac:spMk id="154" creationId="{84F300AA-5C78-421F-A970-4F5558F4D2A8}"/>
          </ac:spMkLst>
        </pc:spChg>
        <pc:spChg chg="mod">
          <ac:chgData name="Jesse Alberts" userId="9a1c01ff602f520d" providerId="LiveId" clId="{77B343B7-8170-4C8E-AC4A-4A426E6BA15F}" dt="2021-09-02T10:09:28.582" v="35023"/>
          <ac:spMkLst>
            <pc:docMk/>
            <pc:sldMk cId="483802671" sldId="262"/>
            <ac:spMk id="154" creationId="{E6C18B60-C5CC-4CED-AEAE-1E241FBDD5BD}"/>
          </ac:spMkLst>
        </pc:spChg>
        <pc:spChg chg="del mod">
          <ac:chgData name="Jesse Alberts" userId="9a1c01ff602f520d" providerId="LiveId" clId="{77B343B7-8170-4C8E-AC4A-4A426E6BA15F}" dt="2021-09-01T12:49:55.259" v="27835" actId="478"/>
          <ac:spMkLst>
            <pc:docMk/>
            <pc:sldMk cId="483802671" sldId="262"/>
            <ac:spMk id="155" creationId="{5B5C43F3-2394-4153-A284-60F7261743A0}"/>
          </ac:spMkLst>
        </pc:spChg>
        <pc:spChg chg="mod">
          <ac:chgData name="Jesse Alberts" userId="9a1c01ff602f520d" providerId="LiveId" clId="{77B343B7-8170-4C8E-AC4A-4A426E6BA15F}" dt="2021-09-02T15:10:45.945" v="35227" actId="164"/>
          <ac:spMkLst>
            <pc:docMk/>
            <pc:sldMk cId="483802671" sldId="262"/>
            <ac:spMk id="155" creationId="{BB96063C-7EA5-422F-B3C7-FB8C24C947B1}"/>
          </ac:spMkLst>
        </pc:spChg>
        <pc:spChg chg="mod">
          <ac:chgData name="Jesse Alberts" userId="9a1c01ff602f520d" providerId="LiveId" clId="{77B343B7-8170-4C8E-AC4A-4A426E6BA15F}" dt="2021-09-02T15:10:45.945" v="35227" actId="164"/>
          <ac:spMkLst>
            <pc:docMk/>
            <pc:sldMk cId="483802671" sldId="262"/>
            <ac:spMk id="156" creationId="{49E817AC-F3AE-48D2-A77F-BF08A4A47ED4}"/>
          </ac:spMkLst>
        </pc:spChg>
        <pc:spChg chg="del mod">
          <ac:chgData name="Jesse Alberts" userId="9a1c01ff602f520d" providerId="LiveId" clId="{77B343B7-8170-4C8E-AC4A-4A426E6BA15F}" dt="2021-09-01T12:49:56.796" v="27836" actId="478"/>
          <ac:spMkLst>
            <pc:docMk/>
            <pc:sldMk cId="483802671" sldId="262"/>
            <ac:spMk id="156" creationId="{92280ED9-3943-43E1-8059-02AC1F237107}"/>
          </ac:spMkLst>
        </pc:spChg>
        <pc:spChg chg="del mod">
          <ac:chgData name="Jesse Alberts" userId="9a1c01ff602f520d" providerId="LiveId" clId="{77B343B7-8170-4C8E-AC4A-4A426E6BA15F}" dt="2021-09-01T12:49:59.130" v="27838" actId="478"/>
          <ac:spMkLst>
            <pc:docMk/>
            <pc:sldMk cId="483802671" sldId="262"/>
            <ac:spMk id="157" creationId="{738CA2CA-2A91-4234-A9AE-6961CFE8DFFB}"/>
          </ac:spMkLst>
        </pc:spChg>
        <pc:spChg chg="mod">
          <ac:chgData name="Jesse Alberts" userId="9a1c01ff602f520d" providerId="LiveId" clId="{77B343B7-8170-4C8E-AC4A-4A426E6BA15F}" dt="2021-09-02T15:10:45.945" v="35227" actId="164"/>
          <ac:spMkLst>
            <pc:docMk/>
            <pc:sldMk cId="483802671" sldId="262"/>
            <ac:spMk id="157" creationId="{B460114C-AFCE-46CB-AE23-BED2F0676E4C}"/>
          </ac:spMkLst>
        </pc:spChg>
        <pc:spChg chg="mod">
          <ac:chgData name="Jesse Alberts" userId="9a1c01ff602f520d" providerId="LiveId" clId="{77B343B7-8170-4C8E-AC4A-4A426E6BA15F}" dt="2021-09-02T15:10:45.945" v="35227" actId="164"/>
          <ac:spMkLst>
            <pc:docMk/>
            <pc:sldMk cId="483802671" sldId="262"/>
            <ac:spMk id="158" creationId="{AC0258A7-D16B-403E-AC1A-5BEA389B6DC0}"/>
          </ac:spMkLst>
        </pc:spChg>
        <pc:spChg chg="del mod topLvl">
          <ac:chgData name="Jesse Alberts" userId="9a1c01ff602f520d" providerId="LiveId" clId="{77B343B7-8170-4C8E-AC4A-4A426E6BA15F}" dt="2021-09-01T12:50:44.180" v="27847"/>
          <ac:spMkLst>
            <pc:docMk/>
            <pc:sldMk cId="483802671" sldId="262"/>
            <ac:spMk id="158" creationId="{FACAB0E5-9EF4-44E6-A45A-1835777CDF71}"/>
          </ac:spMkLst>
        </pc:spChg>
        <pc:spChg chg="mod">
          <ac:chgData name="Jesse Alberts" userId="9a1c01ff602f520d" providerId="LiveId" clId="{77B343B7-8170-4C8E-AC4A-4A426E6BA15F}" dt="2021-09-02T15:10:45.945" v="35227" actId="164"/>
          <ac:spMkLst>
            <pc:docMk/>
            <pc:sldMk cId="483802671" sldId="262"/>
            <ac:spMk id="159" creationId="{1C962DA2-2D46-4AB3-B5F6-2C269011801F}"/>
          </ac:spMkLst>
        </pc:spChg>
        <pc:spChg chg="del mod topLvl">
          <ac:chgData name="Jesse Alberts" userId="9a1c01ff602f520d" providerId="LiveId" clId="{77B343B7-8170-4C8E-AC4A-4A426E6BA15F}" dt="2021-09-01T12:50:47.442" v="27848"/>
          <ac:spMkLst>
            <pc:docMk/>
            <pc:sldMk cId="483802671" sldId="262"/>
            <ac:spMk id="159" creationId="{D603E4CC-46D7-4A4A-BDF4-4F8BAC9A4A4A}"/>
          </ac:spMkLst>
        </pc:spChg>
        <pc:spChg chg="mod">
          <ac:chgData name="Jesse Alberts" userId="9a1c01ff602f520d" providerId="LiveId" clId="{77B343B7-8170-4C8E-AC4A-4A426E6BA15F}" dt="2021-09-02T15:10:45.945" v="35227" actId="164"/>
          <ac:spMkLst>
            <pc:docMk/>
            <pc:sldMk cId="483802671" sldId="262"/>
            <ac:spMk id="160" creationId="{BCD0290C-C6A5-4586-B72E-07C32F6E09A1}"/>
          </ac:spMkLst>
        </pc:spChg>
        <pc:spChg chg="del mod">
          <ac:chgData name="Jesse Alberts" userId="9a1c01ff602f520d" providerId="LiveId" clId="{77B343B7-8170-4C8E-AC4A-4A426E6BA15F}" dt="2021-09-01T12:50:47.442" v="27848"/>
          <ac:spMkLst>
            <pc:docMk/>
            <pc:sldMk cId="483802671" sldId="262"/>
            <ac:spMk id="160" creationId="{F68E0C69-2BC6-46C2-8C64-ED68EA9EE8D7}"/>
          </ac:spMkLst>
        </pc:spChg>
        <pc:spChg chg="mod">
          <ac:chgData name="Jesse Alberts" userId="9a1c01ff602f520d" providerId="LiveId" clId="{77B343B7-8170-4C8E-AC4A-4A426E6BA15F}" dt="2021-09-02T15:10:45.945" v="35227" actId="164"/>
          <ac:spMkLst>
            <pc:docMk/>
            <pc:sldMk cId="483802671" sldId="262"/>
            <ac:spMk id="161" creationId="{EF67A482-00D2-4C34-8961-44FC765CDA3C}"/>
          </ac:spMkLst>
        </pc:spChg>
        <pc:spChg chg="add del mod ord">
          <ac:chgData name="Jesse Alberts" userId="9a1c01ff602f520d" providerId="LiveId" clId="{77B343B7-8170-4C8E-AC4A-4A426E6BA15F}" dt="2021-09-01T13:05:29.001" v="30099"/>
          <ac:spMkLst>
            <pc:docMk/>
            <pc:sldMk cId="483802671" sldId="262"/>
            <ac:spMk id="161" creationId="{F80A3547-6E0E-4BA0-8CDA-5F0E1FA992C0}"/>
          </ac:spMkLst>
        </pc:spChg>
        <pc:spChg chg="add del mod">
          <ac:chgData name="Jesse Alberts" userId="9a1c01ff602f520d" providerId="LiveId" clId="{77B343B7-8170-4C8E-AC4A-4A426E6BA15F}" dt="2021-09-01T12:52:40.811" v="28134" actId="478"/>
          <ac:spMkLst>
            <pc:docMk/>
            <pc:sldMk cId="483802671" sldId="262"/>
            <ac:spMk id="162" creationId="{20BFE489-33D3-460C-AABA-C2D743E75DE3}"/>
          </ac:spMkLst>
        </pc:spChg>
        <pc:spChg chg="add mod ord">
          <ac:chgData name="Jesse Alberts" userId="9a1c01ff602f520d" providerId="LiveId" clId="{77B343B7-8170-4C8E-AC4A-4A426E6BA15F}" dt="2021-09-01T13:07:04.411" v="30254" actId="164"/>
          <ac:spMkLst>
            <pc:docMk/>
            <pc:sldMk cId="483802671" sldId="262"/>
            <ac:spMk id="163" creationId="{2505C7B3-806E-4DCC-AC55-6C8F8E9C4F61}"/>
          </ac:spMkLst>
        </pc:spChg>
        <pc:spChg chg="add mod ord">
          <ac:chgData name="Jesse Alberts" userId="9a1c01ff602f520d" providerId="LiveId" clId="{77B343B7-8170-4C8E-AC4A-4A426E6BA15F}" dt="2021-09-01T13:07:15.515" v="30256" actId="164"/>
          <ac:spMkLst>
            <pc:docMk/>
            <pc:sldMk cId="483802671" sldId="262"/>
            <ac:spMk id="172" creationId="{4DEE4DD0-B2F1-4A92-BE68-E97AD55F2F0A}"/>
          </ac:spMkLst>
        </pc:spChg>
        <pc:spChg chg="mod">
          <ac:chgData name="Jesse Alberts" userId="9a1c01ff602f520d" providerId="LiveId" clId="{77B343B7-8170-4C8E-AC4A-4A426E6BA15F}" dt="2021-09-02T15:10:45.945" v="35227" actId="164"/>
          <ac:spMkLst>
            <pc:docMk/>
            <pc:sldMk cId="483802671" sldId="262"/>
            <ac:spMk id="173" creationId="{26CC5705-EA8D-4DAB-B3C1-D07DAAAF4C21}"/>
          </ac:spMkLst>
        </pc:spChg>
        <pc:spChg chg="add del mod">
          <ac:chgData name="Jesse Alberts" userId="9a1c01ff602f520d" providerId="LiveId" clId="{77B343B7-8170-4C8E-AC4A-4A426E6BA15F}" dt="2021-09-01T12:58:22.655" v="29218"/>
          <ac:spMkLst>
            <pc:docMk/>
            <pc:sldMk cId="483802671" sldId="262"/>
            <ac:spMk id="173" creationId="{E322212F-2FD5-402F-AC32-03B704EF5DB8}"/>
          </ac:spMkLst>
        </pc:spChg>
        <pc:spChg chg="mod">
          <ac:chgData name="Jesse Alberts" userId="9a1c01ff602f520d" providerId="LiveId" clId="{77B343B7-8170-4C8E-AC4A-4A426E6BA15F}" dt="2021-09-02T15:10:45.945" v="35227" actId="164"/>
          <ac:spMkLst>
            <pc:docMk/>
            <pc:sldMk cId="483802671" sldId="262"/>
            <ac:spMk id="174" creationId="{AB24666C-A20C-401E-89B7-0A0CD27CF128}"/>
          </ac:spMkLst>
        </pc:spChg>
        <pc:spChg chg="mod">
          <ac:chgData name="Jesse Alberts" userId="9a1c01ff602f520d" providerId="LiveId" clId="{77B343B7-8170-4C8E-AC4A-4A426E6BA15F}" dt="2021-09-01T12:58:21.051" v="29217"/>
          <ac:spMkLst>
            <pc:docMk/>
            <pc:sldMk cId="483802671" sldId="262"/>
            <ac:spMk id="175" creationId="{27D754AF-DBA5-42CE-B389-7E26BEBFA75D}"/>
          </ac:spMkLst>
        </pc:spChg>
        <pc:spChg chg="mod">
          <ac:chgData name="Jesse Alberts" userId="9a1c01ff602f520d" providerId="LiveId" clId="{77B343B7-8170-4C8E-AC4A-4A426E6BA15F}" dt="2021-09-02T15:10:45.945" v="35227" actId="164"/>
          <ac:spMkLst>
            <pc:docMk/>
            <pc:sldMk cId="483802671" sldId="262"/>
            <ac:spMk id="175" creationId="{680158A0-FCA7-4E44-A863-92974C83211E}"/>
          </ac:spMkLst>
        </pc:spChg>
        <pc:spChg chg="mod">
          <ac:chgData name="Jesse Alberts" userId="9a1c01ff602f520d" providerId="LiveId" clId="{77B343B7-8170-4C8E-AC4A-4A426E6BA15F}" dt="2021-09-01T12:58:21.051" v="29217"/>
          <ac:spMkLst>
            <pc:docMk/>
            <pc:sldMk cId="483802671" sldId="262"/>
            <ac:spMk id="176" creationId="{CD67A432-CA45-4B08-85CB-66FDF6918335}"/>
          </ac:spMkLst>
        </pc:spChg>
        <pc:spChg chg="mod">
          <ac:chgData name="Jesse Alberts" userId="9a1c01ff602f520d" providerId="LiveId" clId="{77B343B7-8170-4C8E-AC4A-4A426E6BA15F}" dt="2021-09-01T12:58:21.051" v="29217"/>
          <ac:spMkLst>
            <pc:docMk/>
            <pc:sldMk cId="483802671" sldId="262"/>
            <ac:spMk id="177" creationId="{8728B049-5047-4296-8743-2C129FA904FB}"/>
          </ac:spMkLst>
        </pc:spChg>
        <pc:spChg chg="add del mod ord">
          <ac:chgData name="Jesse Alberts" userId="9a1c01ff602f520d" providerId="LiveId" clId="{77B343B7-8170-4C8E-AC4A-4A426E6BA15F}" dt="2021-09-01T13:03:58.065" v="30084" actId="164"/>
          <ac:spMkLst>
            <pc:docMk/>
            <pc:sldMk cId="483802671" sldId="262"/>
            <ac:spMk id="178" creationId="{87C95E7B-4B28-48F4-A0D8-356380F9380A}"/>
          </ac:spMkLst>
        </pc:spChg>
        <pc:spChg chg="mod ord topLvl">
          <ac:chgData name="Jesse Alberts" userId="9a1c01ff602f520d" providerId="LiveId" clId="{77B343B7-8170-4C8E-AC4A-4A426E6BA15F}" dt="2021-09-01T13:03:54.872" v="30083" actId="164"/>
          <ac:spMkLst>
            <pc:docMk/>
            <pc:sldMk cId="483802671" sldId="262"/>
            <ac:spMk id="180" creationId="{07C99647-8FD1-4384-82C2-5CE839B87DDB}"/>
          </ac:spMkLst>
        </pc:spChg>
        <pc:spChg chg="del mod">
          <ac:chgData name="Jesse Alberts" userId="9a1c01ff602f520d" providerId="LiveId" clId="{77B343B7-8170-4C8E-AC4A-4A426E6BA15F}" dt="2021-09-01T12:58:35.847" v="29220" actId="478"/>
          <ac:spMkLst>
            <pc:docMk/>
            <pc:sldMk cId="483802671" sldId="262"/>
            <ac:spMk id="181" creationId="{0C6E9188-ACBC-491C-9BED-40773BAE77D1}"/>
          </ac:spMkLst>
        </pc:spChg>
        <pc:spChg chg="del mod topLvl">
          <ac:chgData name="Jesse Alberts" userId="9a1c01ff602f520d" providerId="LiveId" clId="{77B343B7-8170-4C8E-AC4A-4A426E6BA15F}" dt="2021-09-01T12:58:36.884" v="29221" actId="478"/>
          <ac:spMkLst>
            <pc:docMk/>
            <pc:sldMk cId="483802671" sldId="262"/>
            <ac:spMk id="182" creationId="{9CDA14C6-7095-440C-8E08-C79D627C656F}"/>
          </ac:spMkLst>
        </pc:spChg>
        <pc:spChg chg="mod">
          <ac:chgData name="Jesse Alberts" userId="9a1c01ff602f520d" providerId="LiveId" clId="{77B343B7-8170-4C8E-AC4A-4A426E6BA15F}" dt="2021-09-02T15:10:52.342" v="35232"/>
          <ac:spMkLst>
            <pc:docMk/>
            <pc:sldMk cId="483802671" sldId="262"/>
            <ac:spMk id="182" creationId="{DE65AD68-EA22-44AF-AC75-7E14CBBF7F74}"/>
          </ac:spMkLst>
        </pc:spChg>
        <pc:spChg chg="mod">
          <ac:chgData name="Jesse Alberts" userId="9a1c01ff602f520d" providerId="LiveId" clId="{77B343B7-8170-4C8E-AC4A-4A426E6BA15F}" dt="2021-09-01T13:05:22.029" v="30098"/>
          <ac:spMkLst>
            <pc:docMk/>
            <pc:sldMk cId="483802671" sldId="262"/>
            <ac:spMk id="183" creationId="{32F8792E-A1E8-4B34-B159-5B42B2A507F3}"/>
          </ac:spMkLst>
        </pc:spChg>
        <pc:spChg chg="mod">
          <ac:chgData name="Jesse Alberts" userId="9a1c01ff602f520d" providerId="LiveId" clId="{77B343B7-8170-4C8E-AC4A-4A426E6BA15F}" dt="2021-09-02T15:10:52.342" v="35232"/>
          <ac:spMkLst>
            <pc:docMk/>
            <pc:sldMk cId="483802671" sldId="262"/>
            <ac:spMk id="183" creationId="{9FB2AC72-2435-46F7-9313-5AABBBFF9012}"/>
          </ac:spMkLst>
        </pc:spChg>
        <pc:spChg chg="mod">
          <ac:chgData name="Jesse Alberts" userId="9a1c01ff602f520d" providerId="LiveId" clId="{77B343B7-8170-4C8E-AC4A-4A426E6BA15F}" dt="2021-09-01T13:05:22.029" v="30098"/>
          <ac:spMkLst>
            <pc:docMk/>
            <pc:sldMk cId="483802671" sldId="262"/>
            <ac:spMk id="184" creationId="{1ECE9DC3-DA73-4544-91CE-BBFFB38CF1DF}"/>
          </ac:spMkLst>
        </pc:spChg>
        <pc:spChg chg="mod">
          <ac:chgData name="Jesse Alberts" userId="9a1c01ff602f520d" providerId="LiveId" clId="{77B343B7-8170-4C8E-AC4A-4A426E6BA15F}" dt="2021-09-02T15:10:52.342" v="35232"/>
          <ac:spMkLst>
            <pc:docMk/>
            <pc:sldMk cId="483802671" sldId="262"/>
            <ac:spMk id="184" creationId="{684951C2-B332-45B3-B8BD-7577D4C2EAB5}"/>
          </ac:spMkLst>
        </pc:spChg>
        <pc:spChg chg="mod">
          <ac:chgData name="Jesse Alberts" userId="9a1c01ff602f520d" providerId="LiveId" clId="{77B343B7-8170-4C8E-AC4A-4A426E6BA15F}" dt="2021-09-01T13:05:22.029" v="30098"/>
          <ac:spMkLst>
            <pc:docMk/>
            <pc:sldMk cId="483802671" sldId="262"/>
            <ac:spMk id="185" creationId="{3450291F-8A22-4CEE-B0C2-A771F808EF84}"/>
          </ac:spMkLst>
        </pc:spChg>
        <pc:spChg chg="mod">
          <ac:chgData name="Jesse Alberts" userId="9a1c01ff602f520d" providerId="LiveId" clId="{77B343B7-8170-4C8E-AC4A-4A426E6BA15F}" dt="2021-09-02T15:10:52.342" v="35232"/>
          <ac:spMkLst>
            <pc:docMk/>
            <pc:sldMk cId="483802671" sldId="262"/>
            <ac:spMk id="185" creationId="{6A7C9C02-87F2-4AE5-B8EB-44A52BF34FFD}"/>
          </ac:spMkLst>
        </pc:spChg>
        <pc:spChg chg="mod">
          <ac:chgData name="Jesse Alberts" userId="9a1c01ff602f520d" providerId="LiveId" clId="{77B343B7-8170-4C8E-AC4A-4A426E6BA15F}" dt="2021-09-02T15:10:52.342" v="35232"/>
          <ac:spMkLst>
            <pc:docMk/>
            <pc:sldMk cId="483802671" sldId="262"/>
            <ac:spMk id="186" creationId="{380C41F1-7AF6-453B-B80C-75BB2F2CD682}"/>
          </ac:spMkLst>
        </pc:spChg>
        <pc:spChg chg="mod">
          <ac:chgData name="Jesse Alberts" userId="9a1c01ff602f520d" providerId="LiveId" clId="{77B343B7-8170-4C8E-AC4A-4A426E6BA15F}" dt="2021-09-01T13:05:22.029" v="30098"/>
          <ac:spMkLst>
            <pc:docMk/>
            <pc:sldMk cId="483802671" sldId="262"/>
            <ac:spMk id="186" creationId="{D6FBA04C-FACB-4CB6-8FD5-FD8DBE882150}"/>
          </ac:spMkLst>
        </pc:spChg>
        <pc:spChg chg="mod">
          <ac:chgData name="Jesse Alberts" userId="9a1c01ff602f520d" providerId="LiveId" clId="{77B343B7-8170-4C8E-AC4A-4A426E6BA15F}" dt="2021-09-01T13:05:22.029" v="30098"/>
          <ac:spMkLst>
            <pc:docMk/>
            <pc:sldMk cId="483802671" sldId="262"/>
            <ac:spMk id="187" creationId="{3ADC740E-94E8-465B-9A42-7D72E194400D}"/>
          </ac:spMkLst>
        </pc:spChg>
        <pc:spChg chg="mod">
          <ac:chgData name="Jesse Alberts" userId="9a1c01ff602f520d" providerId="LiveId" clId="{77B343B7-8170-4C8E-AC4A-4A426E6BA15F}" dt="2021-09-02T15:10:52.342" v="35232"/>
          <ac:spMkLst>
            <pc:docMk/>
            <pc:sldMk cId="483802671" sldId="262"/>
            <ac:spMk id="187" creationId="{7E855563-B049-491A-9071-874C055C0C36}"/>
          </ac:spMkLst>
        </pc:spChg>
        <pc:spChg chg="mod">
          <ac:chgData name="Jesse Alberts" userId="9a1c01ff602f520d" providerId="LiveId" clId="{77B343B7-8170-4C8E-AC4A-4A426E6BA15F}" dt="2021-09-01T13:06:58.701" v="30251" actId="164"/>
          <ac:spMkLst>
            <pc:docMk/>
            <pc:sldMk cId="483802671" sldId="262"/>
            <ac:spMk id="188" creationId="{FDFF6A3A-054A-4433-8B9A-274AFEFFFBD0}"/>
          </ac:spMkLst>
        </pc:spChg>
        <pc:spChg chg="add mod ord">
          <ac:chgData name="Jesse Alberts" userId="9a1c01ff602f520d" providerId="LiveId" clId="{77B343B7-8170-4C8E-AC4A-4A426E6BA15F}" dt="2021-09-01T13:06:16.308" v="30173" actId="207"/>
          <ac:spMkLst>
            <pc:docMk/>
            <pc:sldMk cId="483802671" sldId="262"/>
            <ac:spMk id="189" creationId="{F607AC8D-7DB1-4BB1-896B-FBBF92C5B442}"/>
          </ac:spMkLst>
        </pc:spChg>
        <pc:spChg chg="add mod ord">
          <ac:chgData name="Jesse Alberts" userId="9a1c01ff602f520d" providerId="LiveId" clId="{77B343B7-8170-4C8E-AC4A-4A426E6BA15F}" dt="2021-09-02T09:39:08.649" v="34789" actId="171"/>
          <ac:spMkLst>
            <pc:docMk/>
            <pc:sldMk cId="483802671" sldId="262"/>
            <ac:spMk id="190" creationId="{529C91FD-6120-4739-8995-67C269485BB8}"/>
          </ac:spMkLst>
        </pc:spChg>
        <pc:spChg chg="mod">
          <ac:chgData name="Jesse Alberts" userId="9a1c01ff602f520d" providerId="LiveId" clId="{77B343B7-8170-4C8E-AC4A-4A426E6BA15F}" dt="2021-09-02T15:10:52.342" v="35232"/>
          <ac:spMkLst>
            <pc:docMk/>
            <pc:sldMk cId="483802671" sldId="262"/>
            <ac:spMk id="192" creationId="{10D49439-654D-4A4C-AB5C-C69B8A22EEA0}"/>
          </ac:spMkLst>
        </pc:spChg>
        <pc:spChg chg="mod">
          <ac:chgData name="Jesse Alberts" userId="9a1c01ff602f520d" providerId="LiveId" clId="{77B343B7-8170-4C8E-AC4A-4A426E6BA15F}" dt="2021-09-02T15:10:52.342" v="35232"/>
          <ac:spMkLst>
            <pc:docMk/>
            <pc:sldMk cId="483802671" sldId="262"/>
            <ac:spMk id="193" creationId="{7CEC9CAD-A5B5-44D5-AA24-B8A82D4AC042}"/>
          </ac:spMkLst>
        </pc:spChg>
        <pc:spChg chg="mod">
          <ac:chgData name="Jesse Alberts" userId="9a1c01ff602f520d" providerId="LiveId" clId="{77B343B7-8170-4C8E-AC4A-4A426E6BA15F}" dt="2021-09-02T15:10:52.342" v="35232"/>
          <ac:spMkLst>
            <pc:docMk/>
            <pc:sldMk cId="483802671" sldId="262"/>
            <ac:spMk id="194" creationId="{6AF8AD46-13AD-4F45-AE43-A7E7705C165F}"/>
          </ac:spMkLst>
        </pc:spChg>
        <pc:spChg chg="mod">
          <ac:chgData name="Jesse Alberts" userId="9a1c01ff602f520d" providerId="LiveId" clId="{77B343B7-8170-4C8E-AC4A-4A426E6BA15F}" dt="2021-09-02T15:10:52.342" v="35232"/>
          <ac:spMkLst>
            <pc:docMk/>
            <pc:sldMk cId="483802671" sldId="262"/>
            <ac:spMk id="197" creationId="{4D97F5A1-4526-49B7-AD6E-0E5573620BF5}"/>
          </ac:spMkLst>
        </pc:spChg>
        <pc:spChg chg="mod">
          <ac:chgData name="Jesse Alberts" userId="9a1c01ff602f520d" providerId="LiveId" clId="{77B343B7-8170-4C8E-AC4A-4A426E6BA15F}" dt="2021-09-02T15:10:52.342" v="35232"/>
          <ac:spMkLst>
            <pc:docMk/>
            <pc:sldMk cId="483802671" sldId="262"/>
            <ac:spMk id="198" creationId="{B3EEC893-4EB8-463D-89D4-60FBCB3F2587}"/>
          </ac:spMkLst>
        </pc:spChg>
        <pc:spChg chg="mod">
          <ac:chgData name="Jesse Alberts" userId="9a1c01ff602f520d" providerId="LiveId" clId="{77B343B7-8170-4C8E-AC4A-4A426E6BA15F}" dt="2021-09-02T15:10:52.342" v="35232"/>
          <ac:spMkLst>
            <pc:docMk/>
            <pc:sldMk cId="483802671" sldId="262"/>
            <ac:spMk id="199" creationId="{71D584AA-E1D8-4E97-988C-DB2ECEB4F25F}"/>
          </ac:spMkLst>
        </pc:spChg>
        <pc:spChg chg="mod">
          <ac:chgData name="Jesse Alberts" userId="9a1c01ff602f520d" providerId="LiveId" clId="{77B343B7-8170-4C8E-AC4A-4A426E6BA15F}" dt="2021-09-02T15:10:52.342" v="35232"/>
          <ac:spMkLst>
            <pc:docMk/>
            <pc:sldMk cId="483802671" sldId="262"/>
            <ac:spMk id="200" creationId="{280EC0A6-5B23-40F2-977B-8ACEEE38018C}"/>
          </ac:spMkLst>
        </pc:spChg>
        <pc:spChg chg="mod">
          <ac:chgData name="Jesse Alberts" userId="9a1c01ff602f520d" providerId="LiveId" clId="{77B343B7-8170-4C8E-AC4A-4A426E6BA15F}" dt="2021-09-02T15:10:52.342" v="35232"/>
          <ac:spMkLst>
            <pc:docMk/>
            <pc:sldMk cId="483802671" sldId="262"/>
            <ac:spMk id="201" creationId="{EC078AFD-3901-4A4F-A99E-8272C045C258}"/>
          </ac:spMkLst>
        </pc:spChg>
        <pc:spChg chg="mod">
          <ac:chgData name="Jesse Alberts" userId="9a1c01ff602f520d" providerId="LiveId" clId="{77B343B7-8170-4C8E-AC4A-4A426E6BA15F}" dt="2021-09-02T15:10:52.342" v="35232"/>
          <ac:spMkLst>
            <pc:docMk/>
            <pc:sldMk cId="483802671" sldId="262"/>
            <ac:spMk id="202" creationId="{083F56EA-44A5-43C1-93F1-3AECB2A14E64}"/>
          </ac:spMkLst>
        </pc:spChg>
        <pc:spChg chg="mod">
          <ac:chgData name="Jesse Alberts" userId="9a1c01ff602f520d" providerId="LiveId" clId="{77B343B7-8170-4C8E-AC4A-4A426E6BA15F}" dt="2021-09-02T15:10:52.342" v="35232"/>
          <ac:spMkLst>
            <pc:docMk/>
            <pc:sldMk cId="483802671" sldId="262"/>
            <ac:spMk id="203" creationId="{3EFE9EA1-EE5C-4624-AC07-F87636BD4F72}"/>
          </ac:spMkLst>
        </pc:spChg>
        <pc:spChg chg="mod">
          <ac:chgData name="Jesse Alberts" userId="9a1c01ff602f520d" providerId="LiveId" clId="{77B343B7-8170-4C8E-AC4A-4A426E6BA15F}" dt="2021-09-02T15:10:52.342" v="35232"/>
          <ac:spMkLst>
            <pc:docMk/>
            <pc:sldMk cId="483802671" sldId="262"/>
            <ac:spMk id="204" creationId="{AF47E9FD-522D-4B13-BA3D-CDF813EC60D6}"/>
          </ac:spMkLst>
        </pc:spChg>
        <pc:spChg chg="mod">
          <ac:chgData name="Jesse Alberts" userId="9a1c01ff602f520d" providerId="LiveId" clId="{77B343B7-8170-4C8E-AC4A-4A426E6BA15F}" dt="2021-09-02T15:10:52.342" v="35232"/>
          <ac:spMkLst>
            <pc:docMk/>
            <pc:sldMk cId="483802671" sldId="262"/>
            <ac:spMk id="205" creationId="{AF54B736-7154-4FEA-A6DE-884ADAD32714}"/>
          </ac:spMkLst>
        </pc:spChg>
        <pc:spChg chg="mod">
          <ac:chgData name="Jesse Alberts" userId="9a1c01ff602f520d" providerId="LiveId" clId="{77B343B7-8170-4C8E-AC4A-4A426E6BA15F}" dt="2021-09-02T15:10:52.342" v="35232"/>
          <ac:spMkLst>
            <pc:docMk/>
            <pc:sldMk cId="483802671" sldId="262"/>
            <ac:spMk id="206" creationId="{4E8F9A17-4CE2-4623-8024-B02862F08E44}"/>
          </ac:spMkLst>
        </pc:spChg>
        <pc:spChg chg="mod">
          <ac:chgData name="Jesse Alberts" userId="9a1c01ff602f520d" providerId="LiveId" clId="{77B343B7-8170-4C8E-AC4A-4A426E6BA15F}" dt="2021-09-02T15:21:41.839" v="35336" actId="1036"/>
          <ac:spMkLst>
            <pc:docMk/>
            <pc:sldMk cId="483802671" sldId="262"/>
            <ac:spMk id="211" creationId="{1668A488-53F5-4960-B814-F41AFEB1D08B}"/>
          </ac:spMkLst>
        </pc:spChg>
        <pc:spChg chg="mod">
          <ac:chgData name="Jesse Alberts" userId="9a1c01ff602f520d" providerId="LiveId" clId="{77B343B7-8170-4C8E-AC4A-4A426E6BA15F}" dt="2021-09-02T15:21:41.839" v="35336" actId="1036"/>
          <ac:spMkLst>
            <pc:docMk/>
            <pc:sldMk cId="483802671" sldId="262"/>
            <ac:spMk id="212" creationId="{7D80E61A-9107-4F2E-B939-A07DB51EB013}"/>
          </ac:spMkLst>
        </pc:spChg>
        <pc:spChg chg="mod">
          <ac:chgData name="Jesse Alberts" userId="9a1c01ff602f520d" providerId="LiveId" clId="{77B343B7-8170-4C8E-AC4A-4A426E6BA15F}" dt="2021-09-02T15:21:41.839" v="35336" actId="1036"/>
          <ac:spMkLst>
            <pc:docMk/>
            <pc:sldMk cId="483802671" sldId="262"/>
            <ac:spMk id="213" creationId="{7815D2D2-E186-4CDF-A462-A0511C783EE0}"/>
          </ac:spMkLst>
        </pc:spChg>
        <pc:spChg chg="mod">
          <ac:chgData name="Jesse Alberts" userId="9a1c01ff602f520d" providerId="LiveId" clId="{77B343B7-8170-4C8E-AC4A-4A426E6BA15F}" dt="2021-09-02T15:11:38.601" v="35245"/>
          <ac:spMkLst>
            <pc:docMk/>
            <pc:sldMk cId="483802671" sldId="262"/>
            <ac:spMk id="214" creationId="{9503FBC6-689C-4373-8B2D-87587886022F}"/>
          </ac:spMkLst>
        </pc:spChg>
        <pc:spChg chg="mod">
          <ac:chgData name="Jesse Alberts" userId="9a1c01ff602f520d" providerId="LiveId" clId="{77B343B7-8170-4C8E-AC4A-4A426E6BA15F}" dt="2021-09-02T15:11:38.601" v="35245"/>
          <ac:spMkLst>
            <pc:docMk/>
            <pc:sldMk cId="483802671" sldId="262"/>
            <ac:spMk id="215" creationId="{ACF6EAAA-D3D9-4746-841A-2286DFD8AFFD}"/>
          </ac:spMkLst>
        </pc:spChg>
        <pc:spChg chg="mod">
          <ac:chgData name="Jesse Alberts" userId="9a1c01ff602f520d" providerId="LiveId" clId="{77B343B7-8170-4C8E-AC4A-4A426E6BA15F}" dt="2021-09-02T15:11:38.601" v="35245"/>
          <ac:spMkLst>
            <pc:docMk/>
            <pc:sldMk cId="483802671" sldId="262"/>
            <ac:spMk id="216" creationId="{499D7974-F0C2-4231-9352-BE90D8883D60}"/>
          </ac:spMkLst>
        </pc:spChg>
        <pc:spChg chg="mod">
          <ac:chgData name="Jesse Alberts" userId="9a1c01ff602f520d" providerId="LiveId" clId="{77B343B7-8170-4C8E-AC4A-4A426E6BA15F}" dt="2021-09-02T15:11:38.601" v="35245"/>
          <ac:spMkLst>
            <pc:docMk/>
            <pc:sldMk cId="483802671" sldId="262"/>
            <ac:spMk id="218" creationId="{2496C131-180D-47E1-BA52-04DE385A554A}"/>
          </ac:spMkLst>
        </pc:spChg>
        <pc:spChg chg="mod">
          <ac:chgData name="Jesse Alberts" userId="9a1c01ff602f520d" providerId="LiveId" clId="{77B343B7-8170-4C8E-AC4A-4A426E6BA15F}" dt="2021-09-02T15:11:38.601" v="35245"/>
          <ac:spMkLst>
            <pc:docMk/>
            <pc:sldMk cId="483802671" sldId="262"/>
            <ac:spMk id="219" creationId="{53BCB392-7EDB-4E4E-8774-C60477B103EE}"/>
          </ac:spMkLst>
        </pc:spChg>
        <pc:spChg chg="mod">
          <ac:chgData name="Jesse Alberts" userId="9a1c01ff602f520d" providerId="LiveId" clId="{77B343B7-8170-4C8E-AC4A-4A426E6BA15F}" dt="2021-09-02T15:11:38.601" v="35245"/>
          <ac:spMkLst>
            <pc:docMk/>
            <pc:sldMk cId="483802671" sldId="262"/>
            <ac:spMk id="220" creationId="{CD635CB5-FD77-4A50-BA1F-FF962E4523E3}"/>
          </ac:spMkLst>
        </pc:spChg>
        <pc:spChg chg="mod">
          <ac:chgData name="Jesse Alberts" userId="9a1c01ff602f520d" providerId="LiveId" clId="{77B343B7-8170-4C8E-AC4A-4A426E6BA15F}" dt="2021-09-02T15:11:38.601" v="35245"/>
          <ac:spMkLst>
            <pc:docMk/>
            <pc:sldMk cId="483802671" sldId="262"/>
            <ac:spMk id="223" creationId="{66879D64-1A5D-4D4B-88F0-6BEB1553A0E4}"/>
          </ac:spMkLst>
        </pc:spChg>
        <pc:spChg chg="mod">
          <ac:chgData name="Jesse Alberts" userId="9a1c01ff602f520d" providerId="LiveId" clId="{77B343B7-8170-4C8E-AC4A-4A426E6BA15F}" dt="2021-09-02T15:11:38.601" v="35245"/>
          <ac:spMkLst>
            <pc:docMk/>
            <pc:sldMk cId="483802671" sldId="262"/>
            <ac:spMk id="224" creationId="{604CC388-EA03-4E02-8569-99AD803BE978}"/>
          </ac:spMkLst>
        </pc:spChg>
        <pc:spChg chg="mod">
          <ac:chgData name="Jesse Alberts" userId="9a1c01ff602f520d" providerId="LiveId" clId="{77B343B7-8170-4C8E-AC4A-4A426E6BA15F}" dt="2021-09-02T15:11:38.601" v="35245"/>
          <ac:spMkLst>
            <pc:docMk/>
            <pc:sldMk cId="483802671" sldId="262"/>
            <ac:spMk id="225" creationId="{4C0D17FF-CF36-4D0A-8F16-71A702B36753}"/>
          </ac:spMkLst>
        </pc:spChg>
        <pc:spChg chg="mod">
          <ac:chgData name="Jesse Alberts" userId="9a1c01ff602f520d" providerId="LiveId" clId="{77B343B7-8170-4C8E-AC4A-4A426E6BA15F}" dt="2021-09-02T15:11:38.601" v="35245"/>
          <ac:spMkLst>
            <pc:docMk/>
            <pc:sldMk cId="483802671" sldId="262"/>
            <ac:spMk id="226" creationId="{37D6B5ED-8EEF-4224-AB0A-558B60D57113}"/>
          </ac:spMkLst>
        </pc:spChg>
        <pc:spChg chg="mod">
          <ac:chgData name="Jesse Alberts" userId="9a1c01ff602f520d" providerId="LiveId" clId="{77B343B7-8170-4C8E-AC4A-4A426E6BA15F}" dt="2021-09-02T15:11:38.601" v="35245"/>
          <ac:spMkLst>
            <pc:docMk/>
            <pc:sldMk cId="483802671" sldId="262"/>
            <ac:spMk id="227" creationId="{5D7DB026-66BF-4157-B404-FA21F04704B1}"/>
          </ac:spMkLst>
        </pc:spChg>
        <pc:spChg chg="mod">
          <ac:chgData name="Jesse Alberts" userId="9a1c01ff602f520d" providerId="LiveId" clId="{77B343B7-8170-4C8E-AC4A-4A426E6BA15F}" dt="2021-09-02T15:11:38.601" v="35245"/>
          <ac:spMkLst>
            <pc:docMk/>
            <pc:sldMk cId="483802671" sldId="262"/>
            <ac:spMk id="228" creationId="{851BFC4C-1E4C-4792-B324-1F98D233536D}"/>
          </ac:spMkLst>
        </pc:spChg>
        <pc:spChg chg="mod">
          <ac:chgData name="Jesse Alberts" userId="9a1c01ff602f520d" providerId="LiveId" clId="{77B343B7-8170-4C8E-AC4A-4A426E6BA15F}" dt="2021-09-02T15:11:38.601" v="35245"/>
          <ac:spMkLst>
            <pc:docMk/>
            <pc:sldMk cId="483802671" sldId="262"/>
            <ac:spMk id="229" creationId="{7E595BC3-437E-4D38-939E-3B198BBB0861}"/>
          </ac:spMkLst>
        </pc:spChg>
        <pc:spChg chg="mod">
          <ac:chgData name="Jesse Alberts" userId="9a1c01ff602f520d" providerId="LiveId" clId="{77B343B7-8170-4C8E-AC4A-4A426E6BA15F}" dt="2021-09-02T15:11:38.601" v="35245"/>
          <ac:spMkLst>
            <pc:docMk/>
            <pc:sldMk cId="483802671" sldId="262"/>
            <ac:spMk id="230" creationId="{214B858C-494D-4EA0-9756-35F95B9DF057}"/>
          </ac:spMkLst>
        </pc:spChg>
        <pc:spChg chg="mod">
          <ac:chgData name="Jesse Alberts" userId="9a1c01ff602f520d" providerId="LiveId" clId="{77B343B7-8170-4C8E-AC4A-4A426E6BA15F}" dt="2021-09-02T15:11:38.601" v="35245"/>
          <ac:spMkLst>
            <pc:docMk/>
            <pc:sldMk cId="483802671" sldId="262"/>
            <ac:spMk id="231" creationId="{0763D823-2D96-4403-8B92-8342273D4270}"/>
          </ac:spMkLst>
        </pc:spChg>
        <pc:spChg chg="mod">
          <ac:chgData name="Jesse Alberts" userId="9a1c01ff602f520d" providerId="LiveId" clId="{77B343B7-8170-4C8E-AC4A-4A426E6BA15F}" dt="2021-09-02T15:11:38.601" v="35245"/>
          <ac:spMkLst>
            <pc:docMk/>
            <pc:sldMk cId="483802671" sldId="262"/>
            <ac:spMk id="232" creationId="{0395598B-533F-4C0F-B734-2C3C79FBFC6A}"/>
          </ac:spMkLst>
        </pc:spChg>
        <pc:grpChg chg="add mod">
          <ac:chgData name="Jesse Alberts" userId="9a1c01ff602f520d" providerId="LiveId" clId="{77B343B7-8170-4C8E-AC4A-4A426E6BA15F}" dt="2021-09-02T15:10:45.945" v="35227" actId="164"/>
          <ac:grpSpMkLst>
            <pc:docMk/>
            <pc:sldMk cId="483802671" sldId="262"/>
            <ac:grpSpMk id="2" creationId="{70C4C560-12F4-45C4-B345-F3F17DA8A96C}"/>
          </ac:grpSpMkLst>
        </pc:grpChg>
        <pc:grpChg chg="del">
          <ac:chgData name="Jesse Alberts" userId="9a1c01ff602f520d" providerId="LiveId" clId="{77B343B7-8170-4C8E-AC4A-4A426E6BA15F}" dt="2021-09-01T11:14:20.099" v="22874" actId="478"/>
          <ac:grpSpMkLst>
            <pc:docMk/>
            <pc:sldMk cId="483802671" sldId="262"/>
            <ac:grpSpMk id="4" creationId="{DB86DC31-6398-4EB3-BCAE-4C75149954BB}"/>
          </ac:grpSpMkLst>
        </pc:grpChg>
        <pc:grpChg chg="add del mod">
          <ac:chgData name="Jesse Alberts" userId="9a1c01ff602f520d" providerId="LiveId" clId="{77B343B7-8170-4C8E-AC4A-4A426E6BA15F}" dt="2021-09-02T10:04:58.137" v="34979" actId="21"/>
          <ac:grpSpMkLst>
            <pc:docMk/>
            <pc:sldMk cId="483802671" sldId="262"/>
            <ac:grpSpMk id="5" creationId="{86E2C47F-AA25-40BC-8F31-619AF397BF4A}"/>
          </ac:grpSpMkLst>
        </pc:grpChg>
        <pc:grpChg chg="del">
          <ac:chgData name="Jesse Alberts" userId="9a1c01ff602f520d" providerId="LiveId" clId="{77B343B7-8170-4C8E-AC4A-4A426E6BA15F}" dt="2021-09-01T11:14:25.334" v="22878" actId="478"/>
          <ac:grpSpMkLst>
            <pc:docMk/>
            <pc:sldMk cId="483802671" sldId="262"/>
            <ac:grpSpMk id="5" creationId="{E99FD381-3601-4B7B-AE33-5BA9E46A0307}"/>
          </ac:grpSpMkLst>
        </pc:grpChg>
        <pc:grpChg chg="add mod ord">
          <ac:chgData name="Jesse Alberts" userId="9a1c01ff602f520d" providerId="LiveId" clId="{77B343B7-8170-4C8E-AC4A-4A426E6BA15F}" dt="2021-09-02T09:42:01.448" v="34850" actId="1076"/>
          <ac:grpSpMkLst>
            <pc:docMk/>
            <pc:sldMk cId="483802671" sldId="262"/>
            <ac:grpSpMk id="6" creationId="{5E2D073F-FF6A-4AB8-9E83-F27A2D0DF205}"/>
          </ac:grpSpMkLst>
        </pc:grpChg>
        <pc:grpChg chg="add mod ord modVis">
          <ac:chgData name="Jesse Alberts" userId="9a1c01ff602f520d" providerId="LiveId" clId="{77B343B7-8170-4C8E-AC4A-4A426E6BA15F}" dt="2021-09-02T15:09:00.999" v="35213" actId="14429"/>
          <ac:grpSpMkLst>
            <pc:docMk/>
            <pc:sldMk cId="483802671" sldId="262"/>
            <ac:grpSpMk id="7" creationId="{C53F3B59-75D7-415C-AD4A-DFAB98B0F4BE}"/>
          </ac:grpSpMkLst>
        </pc:grpChg>
        <pc:grpChg chg="add mod ord">
          <ac:chgData name="Jesse Alberts" userId="9a1c01ff602f520d" providerId="LiveId" clId="{77B343B7-8170-4C8E-AC4A-4A426E6BA15F}" dt="2021-09-02T10:01:31.625" v="34961" actId="688"/>
          <ac:grpSpMkLst>
            <pc:docMk/>
            <pc:sldMk cId="483802671" sldId="262"/>
            <ac:grpSpMk id="9" creationId="{3668B44A-F50D-4DEF-9FA3-38D4342D6529}"/>
          </ac:grpSpMkLst>
        </pc:grpChg>
        <pc:grpChg chg="add del mod ord modVis">
          <ac:chgData name="Jesse Alberts" userId="9a1c01ff602f520d" providerId="LiveId" clId="{77B343B7-8170-4C8E-AC4A-4A426E6BA15F}" dt="2021-09-02T15:10:34.796" v="35222" actId="21"/>
          <ac:grpSpMkLst>
            <pc:docMk/>
            <pc:sldMk cId="483802671" sldId="262"/>
            <ac:grpSpMk id="12" creationId="{2A67487F-E00B-4D07-AA37-BDA49EEED844}"/>
          </ac:grpSpMkLst>
        </pc:grpChg>
        <pc:grpChg chg="add mod ord">
          <ac:chgData name="Jesse Alberts" userId="9a1c01ff602f520d" providerId="LiveId" clId="{77B343B7-8170-4C8E-AC4A-4A426E6BA15F}" dt="2021-09-01T13:03:54.872" v="30083" actId="164"/>
          <ac:grpSpMkLst>
            <pc:docMk/>
            <pc:sldMk cId="483802671" sldId="262"/>
            <ac:grpSpMk id="15" creationId="{21FD0F08-8C82-4DC6-BEB6-2A30B7D8D4F8}"/>
          </ac:grpSpMkLst>
        </pc:grpChg>
        <pc:grpChg chg="add mod ord">
          <ac:chgData name="Jesse Alberts" userId="9a1c01ff602f520d" providerId="LiveId" clId="{77B343B7-8170-4C8E-AC4A-4A426E6BA15F}" dt="2021-09-02T09:41:54.045" v="34846" actId="1076"/>
          <ac:grpSpMkLst>
            <pc:docMk/>
            <pc:sldMk cId="483802671" sldId="262"/>
            <ac:grpSpMk id="16" creationId="{DE708A06-8518-43AD-8158-5CCD2CC0A609}"/>
          </ac:grpSpMkLst>
        </pc:grpChg>
        <pc:grpChg chg="add mod topLvl">
          <ac:chgData name="Jesse Alberts" userId="9a1c01ff602f520d" providerId="LiveId" clId="{77B343B7-8170-4C8E-AC4A-4A426E6BA15F}" dt="2021-09-01T13:05:54.681" v="30118" actId="164"/>
          <ac:grpSpMkLst>
            <pc:docMk/>
            <pc:sldMk cId="483802671" sldId="262"/>
            <ac:grpSpMk id="20" creationId="{77D1DD6B-47F1-48ED-BBE6-ACE1C50EC5A4}"/>
          </ac:grpSpMkLst>
        </pc:grpChg>
        <pc:grpChg chg="del">
          <ac:chgData name="Jesse Alberts" userId="9a1c01ff602f520d" providerId="LiveId" clId="{77B343B7-8170-4C8E-AC4A-4A426E6BA15F}" dt="2021-09-01T11:14:24.133" v="22876" actId="478"/>
          <ac:grpSpMkLst>
            <pc:docMk/>
            <pc:sldMk cId="483802671" sldId="262"/>
            <ac:grpSpMk id="25" creationId="{F6894379-9A42-48AB-ACB7-4ADBAB9A9CB8}"/>
          </ac:grpSpMkLst>
        </pc:grpChg>
        <pc:grpChg chg="add del mod topLvl">
          <ac:chgData name="Jesse Alberts" userId="9a1c01ff602f520d" providerId="LiveId" clId="{77B343B7-8170-4C8E-AC4A-4A426E6BA15F}" dt="2021-09-01T12:43:03.648" v="27240" actId="165"/>
          <ac:grpSpMkLst>
            <pc:docMk/>
            <pc:sldMk cId="483802671" sldId="262"/>
            <ac:grpSpMk id="27" creationId="{A1730011-5490-4210-8CDA-08C8C15DCDFC}"/>
          </ac:grpSpMkLst>
        </pc:grpChg>
        <pc:grpChg chg="add del mod ord">
          <ac:chgData name="Jesse Alberts" userId="9a1c01ff602f520d" providerId="LiveId" clId="{77B343B7-8170-4C8E-AC4A-4A426E6BA15F}" dt="2021-09-01T12:42:55.056" v="27237" actId="165"/>
          <ac:grpSpMkLst>
            <pc:docMk/>
            <pc:sldMk cId="483802671" sldId="262"/>
            <ac:grpSpMk id="29" creationId="{2A1E5C0F-C781-482E-AC43-E1FCBEAE8771}"/>
          </ac:grpSpMkLst>
        </pc:grpChg>
        <pc:grpChg chg="add mod topLvl">
          <ac:chgData name="Jesse Alberts" userId="9a1c01ff602f520d" providerId="LiveId" clId="{77B343B7-8170-4C8E-AC4A-4A426E6BA15F}" dt="2021-09-01T13:05:54.681" v="30118" actId="164"/>
          <ac:grpSpMkLst>
            <pc:docMk/>
            <pc:sldMk cId="483802671" sldId="262"/>
            <ac:grpSpMk id="36" creationId="{97CF2256-0684-490D-9E3F-3AF628869860}"/>
          </ac:grpSpMkLst>
        </pc:grpChg>
        <pc:grpChg chg="add del mod ord">
          <ac:chgData name="Jesse Alberts" userId="9a1c01ff602f520d" providerId="LiveId" clId="{77B343B7-8170-4C8E-AC4A-4A426E6BA15F}" dt="2021-09-01T13:05:44.144" v="30115" actId="165"/>
          <ac:grpSpMkLst>
            <pc:docMk/>
            <pc:sldMk cId="483802671" sldId="262"/>
            <ac:grpSpMk id="37" creationId="{D8AD968B-249F-49C9-B546-6953A4790645}"/>
          </ac:grpSpMkLst>
        </pc:grpChg>
        <pc:grpChg chg="add mod">
          <ac:chgData name="Jesse Alberts" userId="9a1c01ff602f520d" providerId="LiveId" clId="{77B343B7-8170-4C8E-AC4A-4A426E6BA15F}" dt="2021-09-02T09:40:05.018" v="34805" actId="164"/>
          <ac:grpSpMkLst>
            <pc:docMk/>
            <pc:sldMk cId="483802671" sldId="262"/>
            <ac:grpSpMk id="39" creationId="{A846584E-CD7C-4152-B3A5-272225E8066F}"/>
          </ac:grpSpMkLst>
        </pc:grpChg>
        <pc:grpChg chg="add mod">
          <ac:chgData name="Jesse Alberts" userId="9a1c01ff602f520d" providerId="LiveId" clId="{77B343B7-8170-4C8E-AC4A-4A426E6BA15F}" dt="2021-09-02T09:41:31.766" v="34823" actId="164"/>
          <ac:grpSpMkLst>
            <pc:docMk/>
            <pc:sldMk cId="483802671" sldId="262"/>
            <ac:grpSpMk id="40" creationId="{93EEB887-E11E-4EA5-9A54-1839141A6EE6}"/>
          </ac:grpSpMkLst>
        </pc:grpChg>
        <pc:grpChg chg="add del mod ord topLvl">
          <ac:chgData name="Jesse Alberts" userId="9a1c01ff602f520d" providerId="LiveId" clId="{77B343B7-8170-4C8E-AC4A-4A426E6BA15F}" dt="2021-09-02T15:10:34.796" v="35222" actId="21"/>
          <ac:grpSpMkLst>
            <pc:docMk/>
            <pc:sldMk cId="483802671" sldId="262"/>
            <ac:grpSpMk id="42" creationId="{62D76E61-1D67-465F-B6A2-644F05B5EB98}"/>
          </ac:grpSpMkLst>
        </pc:grpChg>
        <pc:grpChg chg="add del mod">
          <ac:chgData name="Jesse Alberts" userId="9a1c01ff602f520d" providerId="LiveId" clId="{77B343B7-8170-4C8E-AC4A-4A426E6BA15F}" dt="2021-09-02T15:10:34.796" v="35222" actId="21"/>
          <ac:grpSpMkLst>
            <pc:docMk/>
            <pc:sldMk cId="483802671" sldId="262"/>
            <ac:grpSpMk id="43" creationId="{26A1D2ED-0DA4-4172-8BB3-E473DAFD59F4}"/>
          </ac:grpSpMkLst>
        </pc:grpChg>
        <pc:grpChg chg="add mod ord">
          <ac:chgData name="Jesse Alberts" userId="9a1c01ff602f520d" providerId="LiveId" clId="{77B343B7-8170-4C8E-AC4A-4A426E6BA15F}" dt="2021-09-01T13:07:06.661" v="30255" actId="171"/>
          <ac:grpSpMkLst>
            <pc:docMk/>
            <pc:sldMk cId="483802671" sldId="262"/>
            <ac:grpSpMk id="44" creationId="{25948DE0-0BBE-4845-A2F1-D3F91DE363F8}"/>
          </ac:grpSpMkLst>
        </pc:grpChg>
        <pc:grpChg chg="add mod ord">
          <ac:chgData name="Jesse Alberts" userId="9a1c01ff602f520d" providerId="LiveId" clId="{77B343B7-8170-4C8E-AC4A-4A426E6BA15F}" dt="2021-09-01T13:41:42.358" v="30452" actId="171"/>
          <ac:grpSpMkLst>
            <pc:docMk/>
            <pc:sldMk cId="483802671" sldId="262"/>
            <ac:grpSpMk id="45" creationId="{EDFEDC61-38F0-472A-BFAE-99D3CDD28D5E}"/>
          </ac:grpSpMkLst>
        </pc:grpChg>
        <pc:grpChg chg="add del mod">
          <ac:chgData name="Jesse Alberts" userId="9a1c01ff602f520d" providerId="LiveId" clId="{77B343B7-8170-4C8E-AC4A-4A426E6BA15F}" dt="2021-09-01T13:11:23.089" v="30291" actId="21"/>
          <ac:grpSpMkLst>
            <pc:docMk/>
            <pc:sldMk cId="483802671" sldId="262"/>
            <ac:grpSpMk id="48" creationId="{77A183FE-3385-4830-BC1C-AF4BE37F3E9C}"/>
          </ac:grpSpMkLst>
        </pc:grpChg>
        <pc:grpChg chg="add del mod">
          <ac:chgData name="Jesse Alberts" userId="9a1c01ff602f520d" providerId="LiveId" clId="{77B343B7-8170-4C8E-AC4A-4A426E6BA15F}" dt="2021-09-01T11:58:13.106" v="23177" actId="478"/>
          <ac:grpSpMkLst>
            <pc:docMk/>
            <pc:sldMk cId="483802671" sldId="262"/>
            <ac:grpSpMk id="85" creationId="{169B5849-FD5F-4024-BD68-C2468EB7F6BD}"/>
          </ac:grpSpMkLst>
        </pc:grpChg>
        <pc:grpChg chg="add del mod">
          <ac:chgData name="Jesse Alberts" userId="9a1c01ff602f520d" providerId="LiveId" clId="{77B343B7-8170-4C8E-AC4A-4A426E6BA15F}" dt="2021-09-01T13:55:09.878" v="31367" actId="478"/>
          <ac:grpSpMkLst>
            <pc:docMk/>
            <pc:sldMk cId="483802671" sldId="262"/>
            <ac:grpSpMk id="85" creationId="{34D95038-CC11-4042-A1D1-7450EA75094F}"/>
          </ac:grpSpMkLst>
        </pc:grpChg>
        <pc:grpChg chg="del mod topLvl">
          <ac:chgData name="Jesse Alberts" userId="9a1c01ff602f520d" providerId="LiveId" clId="{77B343B7-8170-4C8E-AC4A-4A426E6BA15F}" dt="2021-09-01T13:56:02.843" v="31377" actId="165"/>
          <ac:grpSpMkLst>
            <pc:docMk/>
            <pc:sldMk cId="483802671" sldId="262"/>
            <ac:grpSpMk id="87" creationId="{0B48C8F7-9C7A-42F3-B6C9-6307429DC9E3}"/>
          </ac:grpSpMkLst>
        </pc:grpChg>
        <pc:grpChg chg="del mod topLvl">
          <ac:chgData name="Jesse Alberts" userId="9a1c01ff602f520d" providerId="LiveId" clId="{77B343B7-8170-4C8E-AC4A-4A426E6BA15F}" dt="2021-09-01T12:09:11.622" v="23469" actId="478"/>
          <ac:grpSpMkLst>
            <pc:docMk/>
            <pc:sldMk cId="483802671" sldId="262"/>
            <ac:grpSpMk id="88" creationId="{6026F985-AD06-4E29-A71A-EE67CB162703}"/>
          </ac:grpSpMkLst>
        </pc:grpChg>
        <pc:grpChg chg="mod topLvl">
          <ac:chgData name="Jesse Alberts" userId="9a1c01ff602f520d" providerId="LiveId" clId="{77B343B7-8170-4C8E-AC4A-4A426E6BA15F}" dt="2021-09-01T13:58:42.115" v="31419" actId="164"/>
          <ac:grpSpMkLst>
            <pc:docMk/>
            <pc:sldMk cId="483802671" sldId="262"/>
            <ac:grpSpMk id="92" creationId="{2FC15C32-7817-4BE5-AB93-7CDA4E4BFAF3}"/>
          </ac:grpSpMkLst>
        </pc:grpChg>
        <pc:grpChg chg="del mod topLvl">
          <ac:chgData name="Jesse Alberts" userId="9a1c01ff602f520d" providerId="LiveId" clId="{77B343B7-8170-4C8E-AC4A-4A426E6BA15F}" dt="2021-09-01T13:56:24.526" v="31386" actId="478"/>
          <ac:grpSpMkLst>
            <pc:docMk/>
            <pc:sldMk cId="483802671" sldId="262"/>
            <ac:grpSpMk id="96" creationId="{C1698254-A954-4067-9AFB-05CBEF763634}"/>
          </ac:grpSpMkLst>
        </pc:grpChg>
        <pc:grpChg chg="mod">
          <ac:chgData name="Jesse Alberts" userId="9a1c01ff602f520d" providerId="LiveId" clId="{77B343B7-8170-4C8E-AC4A-4A426E6BA15F}" dt="2021-09-01T13:56:02.843" v="31377" actId="165"/>
          <ac:grpSpMkLst>
            <pc:docMk/>
            <pc:sldMk cId="483802671" sldId="262"/>
            <ac:grpSpMk id="97" creationId="{4F511957-EA00-4335-B91A-A2A484200C82}"/>
          </ac:grpSpMkLst>
        </pc:grpChg>
        <pc:grpChg chg="add del mod">
          <ac:chgData name="Jesse Alberts" userId="9a1c01ff602f520d" providerId="LiveId" clId="{77B343B7-8170-4C8E-AC4A-4A426E6BA15F}" dt="2021-09-01T12:01:50.049" v="23242" actId="21"/>
          <ac:grpSpMkLst>
            <pc:docMk/>
            <pc:sldMk cId="483802671" sldId="262"/>
            <ac:grpSpMk id="98" creationId="{77F42BB5-E5D1-4209-9375-48DF20A75A3A}"/>
          </ac:grpSpMkLst>
        </pc:grpChg>
        <pc:grpChg chg="add mod ord modVis">
          <ac:chgData name="Jesse Alberts" userId="9a1c01ff602f520d" providerId="LiveId" clId="{77B343B7-8170-4C8E-AC4A-4A426E6BA15F}" dt="2021-09-02T15:29:32.516" v="35543" actId="14429"/>
          <ac:grpSpMkLst>
            <pc:docMk/>
            <pc:sldMk cId="483802671" sldId="262"/>
            <ac:grpSpMk id="99" creationId="{6DFF08BB-F9E1-4507-A368-3BD7FD648B49}"/>
          </ac:grpSpMkLst>
        </pc:grpChg>
        <pc:grpChg chg="mod">
          <ac:chgData name="Jesse Alberts" userId="9a1c01ff602f520d" providerId="LiveId" clId="{77B343B7-8170-4C8E-AC4A-4A426E6BA15F}" dt="2021-09-01T11:57:43.967" v="23168"/>
          <ac:grpSpMkLst>
            <pc:docMk/>
            <pc:sldMk cId="483802671" sldId="262"/>
            <ac:grpSpMk id="100" creationId="{61D2A2B7-34EB-40C6-AD09-21D3B98819B9}"/>
          </ac:grpSpMkLst>
        </pc:grpChg>
        <pc:grpChg chg="mod">
          <ac:chgData name="Jesse Alberts" userId="9a1c01ff602f520d" providerId="LiveId" clId="{77B343B7-8170-4C8E-AC4A-4A426E6BA15F}" dt="2021-09-02T09:38:42.621" v="34773"/>
          <ac:grpSpMkLst>
            <pc:docMk/>
            <pc:sldMk cId="483802671" sldId="262"/>
            <ac:grpSpMk id="100" creationId="{F80D4416-3FEB-41E3-A2C8-5B0A57EB31DA}"/>
          </ac:grpSpMkLst>
        </pc:grpChg>
        <pc:grpChg chg="add mod ord">
          <ac:chgData name="Jesse Alberts" userId="9a1c01ff602f520d" providerId="LiveId" clId="{77B343B7-8170-4C8E-AC4A-4A426E6BA15F}" dt="2021-09-01T13:58:42.115" v="31419" actId="164"/>
          <ac:grpSpMkLst>
            <pc:docMk/>
            <pc:sldMk cId="483802671" sldId="262"/>
            <ac:grpSpMk id="106" creationId="{428E8096-323F-4EB0-BF26-D5E805FDBE3E}"/>
          </ac:grpSpMkLst>
        </pc:grpChg>
        <pc:grpChg chg="add del mod">
          <ac:chgData name="Jesse Alberts" userId="9a1c01ff602f520d" providerId="LiveId" clId="{77B343B7-8170-4C8E-AC4A-4A426E6BA15F}" dt="2021-09-01T12:09:15.386" v="23471" actId="21"/>
          <ac:grpSpMkLst>
            <pc:docMk/>
            <pc:sldMk cId="483802671" sldId="262"/>
            <ac:grpSpMk id="107" creationId="{FDBF75D7-E4C6-41CD-98F5-922D68D6F64C}"/>
          </ac:grpSpMkLst>
        </pc:grpChg>
        <pc:grpChg chg="add mod ord">
          <ac:chgData name="Jesse Alberts" userId="9a1c01ff602f520d" providerId="LiveId" clId="{77B343B7-8170-4C8E-AC4A-4A426E6BA15F}" dt="2021-09-02T09:38:52.076" v="34780" actId="171"/>
          <ac:grpSpMkLst>
            <pc:docMk/>
            <pc:sldMk cId="483802671" sldId="262"/>
            <ac:grpSpMk id="108" creationId="{DF556E00-389D-4B84-802B-F2A3378211DA}"/>
          </ac:grpSpMkLst>
        </pc:grpChg>
        <pc:grpChg chg="add mod topLvl">
          <ac:chgData name="Jesse Alberts" userId="9a1c01ff602f520d" providerId="LiveId" clId="{77B343B7-8170-4C8E-AC4A-4A426E6BA15F}" dt="2021-09-01T13:05:44.144" v="30115" actId="165"/>
          <ac:grpSpMkLst>
            <pc:docMk/>
            <pc:sldMk cId="483802671" sldId="262"/>
            <ac:grpSpMk id="122" creationId="{30CEDBE2-40BA-4684-8993-3E80A9E21861}"/>
          </ac:grpSpMkLst>
        </pc:grpChg>
        <pc:grpChg chg="add del mod">
          <ac:chgData name="Jesse Alberts" userId="9a1c01ff602f520d" providerId="LiveId" clId="{77B343B7-8170-4C8E-AC4A-4A426E6BA15F}" dt="2021-09-02T15:10:46.371" v="35228"/>
          <ac:grpSpMkLst>
            <pc:docMk/>
            <pc:sldMk cId="483802671" sldId="262"/>
            <ac:grpSpMk id="134" creationId="{1942324B-0750-45A6-81FF-F63DF76B3C3A}"/>
          </ac:grpSpMkLst>
        </pc:grpChg>
        <pc:grpChg chg="add del mod">
          <ac:chgData name="Jesse Alberts" userId="9a1c01ff602f520d" providerId="LiveId" clId="{77B343B7-8170-4C8E-AC4A-4A426E6BA15F}" dt="2021-09-01T12:50:21.038" v="27842" actId="165"/>
          <ac:grpSpMkLst>
            <pc:docMk/>
            <pc:sldMk cId="483802671" sldId="262"/>
            <ac:grpSpMk id="134" creationId="{5BE4CB55-FAFA-468B-A89F-6DBC3ED42017}"/>
          </ac:grpSpMkLst>
        </pc:grpChg>
        <pc:grpChg chg="add del mod">
          <ac:chgData name="Jesse Alberts" userId="9a1c01ff602f520d" providerId="LiveId" clId="{77B343B7-8170-4C8E-AC4A-4A426E6BA15F}" dt="2021-09-02T10:12:06.866" v="35044" actId="478"/>
          <ac:grpSpMkLst>
            <pc:docMk/>
            <pc:sldMk cId="483802671" sldId="262"/>
            <ac:grpSpMk id="134" creationId="{5D500793-290F-4535-A42D-80CA4E20955D}"/>
          </ac:grpSpMkLst>
        </pc:grpChg>
        <pc:grpChg chg="mod">
          <ac:chgData name="Jesse Alberts" userId="9a1c01ff602f520d" providerId="LiveId" clId="{77B343B7-8170-4C8E-AC4A-4A426E6BA15F}" dt="2021-09-02T10:09:28.582" v="35023"/>
          <ac:grpSpMkLst>
            <pc:docMk/>
            <pc:sldMk cId="483802671" sldId="262"/>
            <ac:grpSpMk id="137" creationId="{7885F700-B7B1-4975-9964-2E17DDB5101F}"/>
          </ac:grpSpMkLst>
        </pc:grpChg>
        <pc:grpChg chg="del mod topLvl">
          <ac:chgData name="Jesse Alberts" userId="9a1c01ff602f520d" providerId="LiveId" clId="{77B343B7-8170-4C8E-AC4A-4A426E6BA15F}" dt="2021-09-01T12:50:27.747" v="27844" actId="165"/>
          <ac:grpSpMkLst>
            <pc:docMk/>
            <pc:sldMk cId="483802671" sldId="262"/>
            <ac:grpSpMk id="137" creationId="{CD5A9163-3783-4ECF-AA31-47BCD52E28DE}"/>
          </ac:grpSpMkLst>
        </pc:grpChg>
        <pc:grpChg chg="add del mod">
          <ac:chgData name="Jesse Alberts" userId="9a1c01ff602f520d" providerId="LiveId" clId="{77B343B7-8170-4C8E-AC4A-4A426E6BA15F}" dt="2021-09-02T15:10:46.371" v="35228"/>
          <ac:grpSpMkLst>
            <pc:docMk/>
            <pc:sldMk cId="483802671" sldId="262"/>
            <ac:grpSpMk id="137" creationId="{E7CF9BD4-C876-4C1E-82B4-2DDCEB644980}"/>
          </ac:grpSpMkLst>
        </pc:grpChg>
        <pc:grpChg chg="mod">
          <ac:chgData name="Jesse Alberts" userId="9a1c01ff602f520d" providerId="LiveId" clId="{77B343B7-8170-4C8E-AC4A-4A426E6BA15F}" dt="2021-09-02T10:09:28.582" v="35023"/>
          <ac:grpSpMkLst>
            <pc:docMk/>
            <pc:sldMk cId="483802671" sldId="262"/>
            <ac:grpSpMk id="139" creationId="{3BF3D277-AF82-4BC9-9127-C3CF87B671EC}"/>
          </ac:grpSpMkLst>
        </pc:grpChg>
        <pc:grpChg chg="mod">
          <ac:chgData name="Jesse Alberts" userId="9a1c01ff602f520d" providerId="LiveId" clId="{77B343B7-8170-4C8E-AC4A-4A426E6BA15F}" dt="2021-09-02T15:10:45.945" v="35227" actId="164"/>
          <ac:grpSpMkLst>
            <pc:docMk/>
            <pc:sldMk cId="483802671" sldId="262"/>
            <ac:grpSpMk id="142" creationId="{D6916DC8-A61D-4C8F-92BA-0678BDF119CA}"/>
          </ac:grpSpMkLst>
        </pc:grpChg>
        <pc:grpChg chg="del mod">
          <ac:chgData name="Jesse Alberts" userId="9a1c01ff602f520d" providerId="LiveId" clId="{77B343B7-8170-4C8E-AC4A-4A426E6BA15F}" dt="2021-09-01T12:50:00.329" v="27839" actId="478"/>
          <ac:grpSpMkLst>
            <pc:docMk/>
            <pc:sldMk cId="483802671" sldId="262"/>
            <ac:grpSpMk id="146" creationId="{3942287F-6C9A-4A9C-8BE1-863B05362517}"/>
          </ac:grpSpMkLst>
        </pc:grpChg>
        <pc:grpChg chg="del mod">
          <ac:chgData name="Jesse Alberts" userId="9a1c01ff602f520d" providerId="LiveId" clId="{77B343B7-8170-4C8E-AC4A-4A426E6BA15F}" dt="2021-09-01T12:49:59.130" v="27838" actId="478"/>
          <ac:grpSpMkLst>
            <pc:docMk/>
            <pc:sldMk cId="483802671" sldId="262"/>
            <ac:grpSpMk id="148" creationId="{28D0B3A1-1C37-4BB8-8EDD-37FACC4BD782}"/>
          </ac:grpSpMkLst>
        </pc:grpChg>
        <pc:grpChg chg="mod">
          <ac:chgData name="Jesse Alberts" userId="9a1c01ff602f520d" providerId="LiveId" clId="{77B343B7-8170-4C8E-AC4A-4A426E6BA15F}" dt="2021-09-02T15:10:45.945" v="35227" actId="164"/>
          <ac:grpSpMkLst>
            <pc:docMk/>
            <pc:sldMk cId="483802671" sldId="262"/>
            <ac:grpSpMk id="149" creationId="{E7FB5DB8-B17F-45A3-A594-0D73DDD17ED4}"/>
          </ac:grpSpMkLst>
        </pc:grpChg>
        <pc:grpChg chg="mod">
          <ac:chgData name="Jesse Alberts" userId="9a1c01ff602f520d" providerId="LiveId" clId="{77B343B7-8170-4C8E-AC4A-4A426E6BA15F}" dt="2021-09-02T15:10:45.945" v="35227" actId="164"/>
          <ac:grpSpMkLst>
            <pc:docMk/>
            <pc:sldMk cId="483802671" sldId="262"/>
            <ac:grpSpMk id="151" creationId="{17E26563-7642-4AC2-8E93-3AC77481C440}"/>
          </ac:grpSpMkLst>
        </pc:grpChg>
        <pc:grpChg chg="add del mod">
          <ac:chgData name="Jesse Alberts" userId="9a1c01ff602f520d" providerId="LiveId" clId="{77B343B7-8170-4C8E-AC4A-4A426E6BA15F}" dt="2021-09-02T15:10:46.371" v="35228"/>
          <ac:grpSpMkLst>
            <pc:docMk/>
            <pc:sldMk cId="483802671" sldId="262"/>
            <ac:grpSpMk id="162" creationId="{907970DA-A0AA-43D6-8B81-A3717E4E9B0C}"/>
          </ac:grpSpMkLst>
        </pc:grpChg>
        <pc:grpChg chg="add del mod">
          <ac:chgData name="Jesse Alberts" userId="9a1c01ff602f520d" providerId="LiveId" clId="{77B343B7-8170-4C8E-AC4A-4A426E6BA15F}" dt="2021-09-01T12:58:22.655" v="29218"/>
          <ac:grpSpMkLst>
            <pc:docMk/>
            <pc:sldMk cId="483802671" sldId="262"/>
            <ac:grpSpMk id="174" creationId="{7C019901-A358-4959-88F2-D3438C020894}"/>
          </ac:grpSpMkLst>
        </pc:grpChg>
        <pc:grpChg chg="add del mod">
          <ac:chgData name="Jesse Alberts" userId="9a1c01ff602f520d" providerId="LiveId" clId="{77B343B7-8170-4C8E-AC4A-4A426E6BA15F}" dt="2021-09-02T15:11:04.159" v="35235" actId="21"/>
          <ac:grpSpMkLst>
            <pc:docMk/>
            <pc:sldMk cId="483802671" sldId="262"/>
            <ac:grpSpMk id="176" creationId="{31A0FF4B-15A9-4F0F-834D-5F0304B17811}"/>
          </ac:grpSpMkLst>
        </pc:grpChg>
        <pc:grpChg chg="mod">
          <ac:chgData name="Jesse Alberts" userId="9a1c01ff602f520d" providerId="LiveId" clId="{77B343B7-8170-4C8E-AC4A-4A426E6BA15F}" dt="2021-09-02T15:10:52.342" v="35232"/>
          <ac:grpSpMkLst>
            <pc:docMk/>
            <pc:sldMk cId="483802671" sldId="262"/>
            <ac:grpSpMk id="177" creationId="{77847D4F-19B8-417C-9E16-0CA5523C377C}"/>
          </ac:grpSpMkLst>
        </pc:grpChg>
        <pc:grpChg chg="add del mod">
          <ac:chgData name="Jesse Alberts" userId="9a1c01ff602f520d" providerId="LiveId" clId="{77B343B7-8170-4C8E-AC4A-4A426E6BA15F}" dt="2021-09-01T12:58:36.884" v="29221" actId="478"/>
          <ac:grpSpMkLst>
            <pc:docMk/>
            <pc:sldMk cId="483802671" sldId="262"/>
            <ac:grpSpMk id="179" creationId="{649E3771-808D-4EE2-B473-B301973EEBCC}"/>
          </ac:grpSpMkLst>
        </pc:grpChg>
        <pc:grpChg chg="mod">
          <ac:chgData name="Jesse Alberts" userId="9a1c01ff602f520d" providerId="LiveId" clId="{77B343B7-8170-4C8E-AC4A-4A426E6BA15F}" dt="2021-09-02T15:10:52.342" v="35232"/>
          <ac:grpSpMkLst>
            <pc:docMk/>
            <pc:sldMk cId="483802671" sldId="262"/>
            <ac:grpSpMk id="179" creationId="{E24D617C-9F18-432F-A221-0DAD8BE4ACCF}"/>
          </ac:grpSpMkLst>
        </pc:grpChg>
        <pc:grpChg chg="mod">
          <ac:chgData name="Jesse Alberts" userId="9a1c01ff602f520d" providerId="LiveId" clId="{77B343B7-8170-4C8E-AC4A-4A426E6BA15F}" dt="2021-09-02T15:10:52.342" v="35232"/>
          <ac:grpSpMkLst>
            <pc:docMk/>
            <pc:sldMk cId="483802671" sldId="262"/>
            <ac:grpSpMk id="181" creationId="{F960DA64-8107-4150-A97C-A12817970299}"/>
          </ac:grpSpMkLst>
        </pc:grpChg>
        <pc:grpChg chg="mod">
          <ac:chgData name="Jesse Alberts" userId="9a1c01ff602f520d" providerId="LiveId" clId="{77B343B7-8170-4C8E-AC4A-4A426E6BA15F}" dt="2021-09-02T15:10:52.342" v="35232"/>
          <ac:grpSpMkLst>
            <pc:docMk/>
            <pc:sldMk cId="483802671" sldId="262"/>
            <ac:grpSpMk id="191" creationId="{B95E2C5E-2217-4D48-B7B2-181054B302E3}"/>
          </ac:grpSpMkLst>
        </pc:grpChg>
        <pc:grpChg chg="mod">
          <ac:chgData name="Jesse Alberts" userId="9a1c01ff602f520d" providerId="LiveId" clId="{77B343B7-8170-4C8E-AC4A-4A426E6BA15F}" dt="2021-09-02T15:10:52.342" v="35232"/>
          <ac:grpSpMkLst>
            <pc:docMk/>
            <pc:sldMk cId="483802671" sldId="262"/>
            <ac:grpSpMk id="195" creationId="{644EF6CC-8625-44CF-A551-9FD3041DBFA4}"/>
          </ac:grpSpMkLst>
        </pc:grpChg>
        <pc:grpChg chg="mod">
          <ac:chgData name="Jesse Alberts" userId="9a1c01ff602f520d" providerId="LiveId" clId="{77B343B7-8170-4C8E-AC4A-4A426E6BA15F}" dt="2021-09-02T15:10:52.342" v="35232"/>
          <ac:grpSpMkLst>
            <pc:docMk/>
            <pc:sldMk cId="483802671" sldId="262"/>
            <ac:grpSpMk id="196" creationId="{0E1F6645-7530-4946-A694-24F209CD4305}"/>
          </ac:grpSpMkLst>
        </pc:grpChg>
        <pc:grpChg chg="add mod ord">
          <ac:chgData name="Jesse Alberts" userId="9a1c01ff602f520d" providerId="LiveId" clId="{77B343B7-8170-4C8E-AC4A-4A426E6BA15F}" dt="2021-09-02T15:12:15.518" v="35277" actId="1076"/>
          <ac:grpSpMkLst>
            <pc:docMk/>
            <pc:sldMk cId="483802671" sldId="262"/>
            <ac:grpSpMk id="207" creationId="{B5FEE1E1-1FF4-4954-988E-FD8E0156EC04}"/>
          </ac:grpSpMkLst>
        </pc:grpChg>
        <pc:grpChg chg="mod">
          <ac:chgData name="Jesse Alberts" userId="9a1c01ff602f520d" providerId="LiveId" clId="{77B343B7-8170-4C8E-AC4A-4A426E6BA15F}" dt="2021-09-02T15:11:38.601" v="35245"/>
          <ac:grpSpMkLst>
            <pc:docMk/>
            <pc:sldMk cId="483802671" sldId="262"/>
            <ac:grpSpMk id="208" creationId="{16BAEAAF-3B09-433D-B940-AD7611961FA8}"/>
          </ac:grpSpMkLst>
        </pc:grpChg>
        <pc:grpChg chg="mod">
          <ac:chgData name="Jesse Alberts" userId="9a1c01ff602f520d" providerId="LiveId" clId="{77B343B7-8170-4C8E-AC4A-4A426E6BA15F}" dt="2021-09-02T15:11:38.601" v="35245"/>
          <ac:grpSpMkLst>
            <pc:docMk/>
            <pc:sldMk cId="483802671" sldId="262"/>
            <ac:grpSpMk id="209" creationId="{CC221072-5AFF-4249-8BA6-185F8E978A53}"/>
          </ac:grpSpMkLst>
        </pc:grpChg>
        <pc:grpChg chg="mod">
          <ac:chgData name="Jesse Alberts" userId="9a1c01ff602f520d" providerId="LiveId" clId="{77B343B7-8170-4C8E-AC4A-4A426E6BA15F}" dt="2021-09-02T15:11:38.601" v="35245"/>
          <ac:grpSpMkLst>
            <pc:docMk/>
            <pc:sldMk cId="483802671" sldId="262"/>
            <ac:grpSpMk id="210" creationId="{7AD39AB4-B4F4-47D4-803E-1FC9B7596E21}"/>
          </ac:grpSpMkLst>
        </pc:grpChg>
        <pc:grpChg chg="mod">
          <ac:chgData name="Jesse Alberts" userId="9a1c01ff602f520d" providerId="LiveId" clId="{77B343B7-8170-4C8E-AC4A-4A426E6BA15F}" dt="2021-09-02T15:11:38.601" v="35245"/>
          <ac:grpSpMkLst>
            <pc:docMk/>
            <pc:sldMk cId="483802671" sldId="262"/>
            <ac:grpSpMk id="217" creationId="{C190EA9F-F688-4565-BB5F-C430481E3B3A}"/>
          </ac:grpSpMkLst>
        </pc:grpChg>
        <pc:grpChg chg="mod">
          <ac:chgData name="Jesse Alberts" userId="9a1c01ff602f520d" providerId="LiveId" clId="{77B343B7-8170-4C8E-AC4A-4A426E6BA15F}" dt="2021-09-02T15:11:38.601" v="35245"/>
          <ac:grpSpMkLst>
            <pc:docMk/>
            <pc:sldMk cId="483802671" sldId="262"/>
            <ac:grpSpMk id="221" creationId="{FD902177-D355-4F90-8DB1-1BA7D450120C}"/>
          </ac:grpSpMkLst>
        </pc:grpChg>
        <pc:grpChg chg="mod">
          <ac:chgData name="Jesse Alberts" userId="9a1c01ff602f520d" providerId="LiveId" clId="{77B343B7-8170-4C8E-AC4A-4A426E6BA15F}" dt="2021-09-02T15:11:38.601" v="35245"/>
          <ac:grpSpMkLst>
            <pc:docMk/>
            <pc:sldMk cId="483802671" sldId="262"/>
            <ac:grpSpMk id="222" creationId="{1A892A06-02F3-4EC8-8614-82DE1F9302F6}"/>
          </ac:grpSpMkLst>
        </pc:grpChg>
      </pc:sldChg>
      <pc:sldChg chg="addSp delSp modSp new del mod modAnim">
        <pc:chgData name="Jesse Alberts" userId="9a1c01ff602f520d" providerId="LiveId" clId="{77B343B7-8170-4C8E-AC4A-4A426E6BA15F}" dt="2021-09-01T10:48:35.707" v="21361" actId="47"/>
        <pc:sldMkLst>
          <pc:docMk/>
          <pc:sldMk cId="1117441768" sldId="262"/>
        </pc:sldMkLst>
        <pc:spChg chg="del">
          <ac:chgData name="Jesse Alberts" userId="9a1c01ff602f520d" providerId="LiveId" clId="{77B343B7-8170-4C8E-AC4A-4A426E6BA15F}" dt="2021-09-01T10:01:35.417" v="18502" actId="478"/>
          <ac:spMkLst>
            <pc:docMk/>
            <pc:sldMk cId="1117441768" sldId="262"/>
            <ac:spMk id="2" creationId="{31939DD8-07F6-4F1D-A8E9-8EA74AD8AEC5}"/>
          </ac:spMkLst>
        </pc:spChg>
        <pc:spChg chg="del">
          <ac:chgData name="Jesse Alberts" userId="9a1c01ff602f520d" providerId="LiveId" clId="{77B343B7-8170-4C8E-AC4A-4A426E6BA15F}" dt="2021-09-01T10:01:35.417" v="18502" actId="478"/>
          <ac:spMkLst>
            <pc:docMk/>
            <pc:sldMk cId="1117441768" sldId="262"/>
            <ac:spMk id="3" creationId="{E209691C-71A1-4458-AEE2-B12C62E8FB15}"/>
          </ac:spMkLst>
        </pc:spChg>
        <pc:spChg chg="del mod topLvl">
          <ac:chgData name="Jesse Alberts" userId="9a1c01ff602f520d" providerId="LiveId" clId="{77B343B7-8170-4C8E-AC4A-4A426E6BA15F}" dt="2021-09-01T10:01:50.916" v="18507" actId="478"/>
          <ac:spMkLst>
            <pc:docMk/>
            <pc:sldMk cId="1117441768" sldId="262"/>
            <ac:spMk id="5" creationId="{D8F96E14-9879-4F83-A935-CAD4AAA7A13F}"/>
          </ac:spMkLst>
        </pc:spChg>
        <pc:spChg chg="del mod topLvl">
          <ac:chgData name="Jesse Alberts" userId="9a1c01ff602f520d" providerId="LiveId" clId="{77B343B7-8170-4C8E-AC4A-4A426E6BA15F}" dt="2021-09-01T10:01:50.916" v="18507" actId="478"/>
          <ac:spMkLst>
            <pc:docMk/>
            <pc:sldMk cId="1117441768" sldId="262"/>
            <ac:spMk id="6" creationId="{67A2C2CA-D725-4194-9829-D0E42837DEEA}"/>
          </ac:spMkLst>
        </pc:spChg>
        <pc:spChg chg="del mod topLvl">
          <ac:chgData name="Jesse Alberts" userId="9a1c01ff602f520d" providerId="LiveId" clId="{77B343B7-8170-4C8E-AC4A-4A426E6BA15F}" dt="2021-09-01T10:01:50.916" v="18507" actId="478"/>
          <ac:spMkLst>
            <pc:docMk/>
            <pc:sldMk cId="1117441768" sldId="262"/>
            <ac:spMk id="7" creationId="{E8567375-33E4-492F-AA88-0A18F281D698}"/>
          </ac:spMkLst>
        </pc:spChg>
        <pc:spChg chg="del mod topLvl">
          <ac:chgData name="Jesse Alberts" userId="9a1c01ff602f520d" providerId="LiveId" clId="{77B343B7-8170-4C8E-AC4A-4A426E6BA15F}" dt="2021-09-01T10:01:50.916" v="18507" actId="478"/>
          <ac:spMkLst>
            <pc:docMk/>
            <pc:sldMk cId="1117441768" sldId="262"/>
            <ac:spMk id="8" creationId="{23040A30-3B85-4BE3-A92F-E23442586548}"/>
          </ac:spMkLst>
        </pc:spChg>
        <pc:spChg chg="del mod topLvl">
          <ac:chgData name="Jesse Alberts" userId="9a1c01ff602f520d" providerId="LiveId" clId="{77B343B7-8170-4C8E-AC4A-4A426E6BA15F}" dt="2021-09-01T10:01:50.916" v="18507" actId="478"/>
          <ac:spMkLst>
            <pc:docMk/>
            <pc:sldMk cId="1117441768" sldId="262"/>
            <ac:spMk id="9" creationId="{9C4FD20A-3081-44B9-9E36-94E64521B20C}"/>
          </ac:spMkLst>
        </pc:spChg>
        <pc:spChg chg="del mod topLvl">
          <ac:chgData name="Jesse Alberts" userId="9a1c01ff602f520d" providerId="LiveId" clId="{77B343B7-8170-4C8E-AC4A-4A426E6BA15F}" dt="2021-09-01T10:01:50.916" v="18507" actId="478"/>
          <ac:spMkLst>
            <pc:docMk/>
            <pc:sldMk cId="1117441768" sldId="262"/>
            <ac:spMk id="10" creationId="{56856317-8DA7-48DE-9338-EE01CC23DFAA}"/>
          </ac:spMkLst>
        </pc:spChg>
        <pc:spChg chg="del mod topLvl">
          <ac:chgData name="Jesse Alberts" userId="9a1c01ff602f520d" providerId="LiveId" clId="{77B343B7-8170-4C8E-AC4A-4A426E6BA15F}" dt="2021-09-01T10:01:50.916" v="18507" actId="478"/>
          <ac:spMkLst>
            <pc:docMk/>
            <pc:sldMk cId="1117441768" sldId="262"/>
            <ac:spMk id="11" creationId="{92306104-A435-4803-81F4-8445D62EAC3D}"/>
          </ac:spMkLst>
        </pc:spChg>
        <pc:spChg chg="del mod topLvl">
          <ac:chgData name="Jesse Alberts" userId="9a1c01ff602f520d" providerId="LiveId" clId="{77B343B7-8170-4C8E-AC4A-4A426E6BA15F}" dt="2021-09-01T10:01:50.916" v="18507" actId="478"/>
          <ac:spMkLst>
            <pc:docMk/>
            <pc:sldMk cId="1117441768" sldId="262"/>
            <ac:spMk id="12" creationId="{8C786D32-D40E-4DD4-B1E9-0153FE066C25}"/>
          </ac:spMkLst>
        </pc:spChg>
        <pc:spChg chg="del mod topLvl">
          <ac:chgData name="Jesse Alberts" userId="9a1c01ff602f520d" providerId="LiveId" clId="{77B343B7-8170-4C8E-AC4A-4A426E6BA15F}" dt="2021-09-01T10:01:50.916" v="18507" actId="478"/>
          <ac:spMkLst>
            <pc:docMk/>
            <pc:sldMk cId="1117441768" sldId="262"/>
            <ac:spMk id="14" creationId="{52F10719-B90B-4941-A6E9-951AB16ACBA7}"/>
          </ac:spMkLst>
        </pc:spChg>
        <pc:spChg chg="del mod topLvl">
          <ac:chgData name="Jesse Alberts" userId="9a1c01ff602f520d" providerId="LiveId" clId="{77B343B7-8170-4C8E-AC4A-4A426E6BA15F}" dt="2021-09-01T10:01:50.916" v="18507" actId="478"/>
          <ac:spMkLst>
            <pc:docMk/>
            <pc:sldMk cId="1117441768" sldId="262"/>
            <ac:spMk id="15" creationId="{99508BC3-E616-409A-ADEC-46C7EB067748}"/>
          </ac:spMkLst>
        </pc:spChg>
        <pc:spChg chg="del mod topLvl">
          <ac:chgData name="Jesse Alberts" userId="9a1c01ff602f520d" providerId="LiveId" clId="{77B343B7-8170-4C8E-AC4A-4A426E6BA15F}" dt="2021-09-01T10:01:50.916" v="18507" actId="478"/>
          <ac:spMkLst>
            <pc:docMk/>
            <pc:sldMk cId="1117441768" sldId="262"/>
            <ac:spMk id="16" creationId="{96B0A2A3-57A8-4289-9384-45567969298A}"/>
          </ac:spMkLst>
        </pc:spChg>
        <pc:spChg chg="del mod topLvl">
          <ac:chgData name="Jesse Alberts" userId="9a1c01ff602f520d" providerId="LiveId" clId="{77B343B7-8170-4C8E-AC4A-4A426E6BA15F}" dt="2021-09-01T10:01:50.916" v="18507" actId="478"/>
          <ac:spMkLst>
            <pc:docMk/>
            <pc:sldMk cId="1117441768" sldId="262"/>
            <ac:spMk id="17" creationId="{264CA2F4-795C-45FA-961E-4B5AA960FEE8}"/>
          </ac:spMkLst>
        </pc:spChg>
        <pc:spChg chg="del mod topLvl">
          <ac:chgData name="Jesse Alberts" userId="9a1c01ff602f520d" providerId="LiveId" clId="{77B343B7-8170-4C8E-AC4A-4A426E6BA15F}" dt="2021-09-01T10:01:50.916" v="18507" actId="478"/>
          <ac:spMkLst>
            <pc:docMk/>
            <pc:sldMk cId="1117441768" sldId="262"/>
            <ac:spMk id="18" creationId="{0FF91107-AB07-4923-822A-FB8B2BDFBBFE}"/>
          </ac:spMkLst>
        </pc:spChg>
        <pc:spChg chg="del mod topLvl">
          <ac:chgData name="Jesse Alberts" userId="9a1c01ff602f520d" providerId="LiveId" clId="{77B343B7-8170-4C8E-AC4A-4A426E6BA15F}" dt="2021-09-01T10:01:50.916" v="18507" actId="478"/>
          <ac:spMkLst>
            <pc:docMk/>
            <pc:sldMk cId="1117441768" sldId="262"/>
            <ac:spMk id="19" creationId="{5BB65AD8-042A-4A4F-931A-FC99077108E0}"/>
          </ac:spMkLst>
        </pc:spChg>
        <pc:spChg chg="del mod topLvl">
          <ac:chgData name="Jesse Alberts" userId="9a1c01ff602f520d" providerId="LiveId" clId="{77B343B7-8170-4C8E-AC4A-4A426E6BA15F}" dt="2021-09-01T10:01:50.916" v="18507" actId="478"/>
          <ac:spMkLst>
            <pc:docMk/>
            <pc:sldMk cId="1117441768" sldId="262"/>
            <ac:spMk id="20" creationId="{0AB14C53-D9E1-47E9-B066-441944717569}"/>
          </ac:spMkLst>
        </pc:spChg>
        <pc:spChg chg="mod">
          <ac:chgData name="Jesse Alberts" userId="9a1c01ff602f520d" providerId="LiveId" clId="{77B343B7-8170-4C8E-AC4A-4A426E6BA15F}" dt="2021-09-01T10:01:43.751" v="18504" actId="165"/>
          <ac:spMkLst>
            <pc:docMk/>
            <pc:sldMk cId="1117441768" sldId="262"/>
            <ac:spMk id="22" creationId="{279173CA-F6C0-4953-99A5-4B33CAB0ECDB}"/>
          </ac:spMkLst>
        </pc:spChg>
        <pc:spChg chg="mod">
          <ac:chgData name="Jesse Alberts" userId="9a1c01ff602f520d" providerId="LiveId" clId="{77B343B7-8170-4C8E-AC4A-4A426E6BA15F}" dt="2021-09-01T10:01:43.751" v="18504" actId="165"/>
          <ac:spMkLst>
            <pc:docMk/>
            <pc:sldMk cId="1117441768" sldId="262"/>
            <ac:spMk id="23" creationId="{747F45A1-4055-42C9-A38D-5F8415061D87}"/>
          </ac:spMkLst>
        </pc:spChg>
        <pc:spChg chg="mod">
          <ac:chgData name="Jesse Alberts" userId="9a1c01ff602f520d" providerId="LiveId" clId="{77B343B7-8170-4C8E-AC4A-4A426E6BA15F}" dt="2021-09-01T10:01:43.751" v="18504" actId="165"/>
          <ac:spMkLst>
            <pc:docMk/>
            <pc:sldMk cId="1117441768" sldId="262"/>
            <ac:spMk id="24" creationId="{BA5E9E49-5E6D-442E-A029-90060EE267EF}"/>
          </ac:spMkLst>
        </pc:spChg>
        <pc:spChg chg="mod">
          <ac:chgData name="Jesse Alberts" userId="9a1c01ff602f520d" providerId="LiveId" clId="{77B343B7-8170-4C8E-AC4A-4A426E6BA15F}" dt="2021-09-01T10:01:43.751" v="18504" actId="165"/>
          <ac:spMkLst>
            <pc:docMk/>
            <pc:sldMk cId="1117441768" sldId="262"/>
            <ac:spMk id="25" creationId="{0D3E9E2B-F8FC-4580-A325-0CD98DFEC5ED}"/>
          </ac:spMkLst>
        </pc:spChg>
        <pc:spChg chg="mod">
          <ac:chgData name="Jesse Alberts" userId="9a1c01ff602f520d" providerId="LiveId" clId="{77B343B7-8170-4C8E-AC4A-4A426E6BA15F}" dt="2021-09-01T10:01:43.751" v="18504" actId="165"/>
          <ac:spMkLst>
            <pc:docMk/>
            <pc:sldMk cId="1117441768" sldId="262"/>
            <ac:spMk id="28" creationId="{935CCCF9-EB7C-4EBA-AE8A-821C25588B0B}"/>
          </ac:spMkLst>
        </pc:spChg>
        <pc:spChg chg="mod">
          <ac:chgData name="Jesse Alberts" userId="9a1c01ff602f520d" providerId="LiveId" clId="{77B343B7-8170-4C8E-AC4A-4A426E6BA15F}" dt="2021-09-01T10:01:43.751" v="18504" actId="165"/>
          <ac:spMkLst>
            <pc:docMk/>
            <pc:sldMk cId="1117441768" sldId="262"/>
            <ac:spMk id="29" creationId="{2AEAF178-555F-4160-9762-16C8FD511746}"/>
          </ac:spMkLst>
        </pc:spChg>
        <pc:spChg chg="mod">
          <ac:chgData name="Jesse Alberts" userId="9a1c01ff602f520d" providerId="LiveId" clId="{77B343B7-8170-4C8E-AC4A-4A426E6BA15F}" dt="2021-09-01T10:01:43.751" v="18504" actId="165"/>
          <ac:spMkLst>
            <pc:docMk/>
            <pc:sldMk cId="1117441768" sldId="262"/>
            <ac:spMk id="30" creationId="{BB40EC90-855A-4260-BE47-70DC1DF5C39F}"/>
          </ac:spMkLst>
        </pc:spChg>
        <pc:spChg chg="mod">
          <ac:chgData name="Jesse Alberts" userId="9a1c01ff602f520d" providerId="LiveId" clId="{77B343B7-8170-4C8E-AC4A-4A426E6BA15F}" dt="2021-09-01T10:01:43.751" v="18504" actId="165"/>
          <ac:spMkLst>
            <pc:docMk/>
            <pc:sldMk cId="1117441768" sldId="262"/>
            <ac:spMk id="31" creationId="{49B750FF-B9AC-4B51-84C7-00A6C05A494D}"/>
          </ac:spMkLst>
        </pc:spChg>
        <pc:spChg chg="mod">
          <ac:chgData name="Jesse Alberts" userId="9a1c01ff602f520d" providerId="LiveId" clId="{77B343B7-8170-4C8E-AC4A-4A426E6BA15F}" dt="2021-09-01T10:01:43.751" v="18504" actId="165"/>
          <ac:spMkLst>
            <pc:docMk/>
            <pc:sldMk cId="1117441768" sldId="262"/>
            <ac:spMk id="32" creationId="{8B5F1A73-13D7-4593-AD5E-ECD03AC8A32B}"/>
          </ac:spMkLst>
        </pc:spChg>
        <pc:spChg chg="mod">
          <ac:chgData name="Jesse Alberts" userId="9a1c01ff602f520d" providerId="LiveId" clId="{77B343B7-8170-4C8E-AC4A-4A426E6BA15F}" dt="2021-09-01T10:01:43.751" v="18504" actId="165"/>
          <ac:spMkLst>
            <pc:docMk/>
            <pc:sldMk cId="1117441768" sldId="262"/>
            <ac:spMk id="33" creationId="{B1656037-1F5C-4ED7-85B1-DF6B4DD8CB3F}"/>
          </ac:spMkLst>
        </pc:spChg>
        <pc:spChg chg="mod">
          <ac:chgData name="Jesse Alberts" userId="9a1c01ff602f520d" providerId="LiveId" clId="{77B343B7-8170-4C8E-AC4A-4A426E6BA15F}" dt="2021-09-01T10:01:43.751" v="18504" actId="165"/>
          <ac:spMkLst>
            <pc:docMk/>
            <pc:sldMk cId="1117441768" sldId="262"/>
            <ac:spMk id="34" creationId="{397E3245-AEE6-4FDA-BC6B-AB81B02344ED}"/>
          </ac:spMkLst>
        </pc:spChg>
        <pc:spChg chg="mod">
          <ac:chgData name="Jesse Alberts" userId="9a1c01ff602f520d" providerId="LiveId" clId="{77B343B7-8170-4C8E-AC4A-4A426E6BA15F}" dt="2021-09-01T10:01:43.751" v="18504" actId="165"/>
          <ac:spMkLst>
            <pc:docMk/>
            <pc:sldMk cId="1117441768" sldId="262"/>
            <ac:spMk id="35" creationId="{C2A0C17A-E10E-4DF1-B3DF-C1C240666D30}"/>
          </ac:spMkLst>
        </pc:spChg>
        <pc:spChg chg="mod">
          <ac:chgData name="Jesse Alberts" userId="9a1c01ff602f520d" providerId="LiveId" clId="{77B343B7-8170-4C8E-AC4A-4A426E6BA15F}" dt="2021-09-01T10:01:43.751" v="18504" actId="165"/>
          <ac:spMkLst>
            <pc:docMk/>
            <pc:sldMk cId="1117441768" sldId="262"/>
            <ac:spMk id="36" creationId="{CEE75625-38B0-46E6-A7B6-23D5C8FC3345}"/>
          </ac:spMkLst>
        </pc:spChg>
        <pc:spChg chg="mod">
          <ac:chgData name="Jesse Alberts" userId="9a1c01ff602f520d" providerId="LiveId" clId="{77B343B7-8170-4C8E-AC4A-4A426E6BA15F}" dt="2021-09-01T10:01:43.751" v="18504" actId="165"/>
          <ac:spMkLst>
            <pc:docMk/>
            <pc:sldMk cId="1117441768" sldId="262"/>
            <ac:spMk id="37" creationId="{7D625880-FF9A-41B1-BAC9-A2A6AECFF8EE}"/>
          </ac:spMkLst>
        </pc:spChg>
        <pc:spChg chg="mod">
          <ac:chgData name="Jesse Alberts" userId="9a1c01ff602f520d" providerId="LiveId" clId="{77B343B7-8170-4C8E-AC4A-4A426E6BA15F}" dt="2021-09-01T10:01:43.751" v="18504" actId="165"/>
          <ac:spMkLst>
            <pc:docMk/>
            <pc:sldMk cId="1117441768" sldId="262"/>
            <ac:spMk id="38" creationId="{3073A0EE-6C67-4AB1-9C72-BCCC2AC7830F}"/>
          </ac:spMkLst>
        </pc:spChg>
        <pc:spChg chg="mod">
          <ac:chgData name="Jesse Alberts" userId="9a1c01ff602f520d" providerId="LiveId" clId="{77B343B7-8170-4C8E-AC4A-4A426E6BA15F}" dt="2021-09-01T10:01:43.751" v="18504" actId="165"/>
          <ac:spMkLst>
            <pc:docMk/>
            <pc:sldMk cId="1117441768" sldId="262"/>
            <ac:spMk id="39" creationId="{9CA9FF7E-D116-4BFC-B8B8-E3524C66AB37}"/>
          </ac:spMkLst>
        </pc:spChg>
        <pc:spChg chg="del mod">
          <ac:chgData name="Jesse Alberts" userId="9a1c01ff602f520d" providerId="LiveId" clId="{77B343B7-8170-4C8E-AC4A-4A426E6BA15F}" dt="2021-09-01T10:02:09.498" v="18510" actId="21"/>
          <ac:spMkLst>
            <pc:docMk/>
            <pc:sldMk cId="1117441768" sldId="262"/>
            <ac:spMk id="43" creationId="{CFB393B7-5BDC-4BD5-BBAB-6F4ACD92DB0F}"/>
          </ac:spMkLst>
        </pc:spChg>
        <pc:spChg chg="mod">
          <ac:chgData name="Jesse Alberts" userId="9a1c01ff602f520d" providerId="LiveId" clId="{77B343B7-8170-4C8E-AC4A-4A426E6BA15F}" dt="2021-09-01T10:08:45.972" v="18708" actId="1076"/>
          <ac:spMkLst>
            <pc:docMk/>
            <pc:sldMk cId="1117441768" sldId="262"/>
            <ac:spMk id="44" creationId="{98DC66A6-07B6-4B11-8DF0-0343077EFE2B}"/>
          </ac:spMkLst>
        </pc:spChg>
        <pc:spChg chg="mod">
          <ac:chgData name="Jesse Alberts" userId="9a1c01ff602f520d" providerId="LiveId" clId="{77B343B7-8170-4C8E-AC4A-4A426E6BA15F}" dt="2021-09-01T10:08:45.972" v="18708" actId="1076"/>
          <ac:spMkLst>
            <pc:docMk/>
            <pc:sldMk cId="1117441768" sldId="262"/>
            <ac:spMk id="45" creationId="{C24E936D-80F2-44C4-ACCE-264DFB08A7CC}"/>
          </ac:spMkLst>
        </pc:spChg>
        <pc:spChg chg="del mod">
          <ac:chgData name="Jesse Alberts" userId="9a1c01ff602f520d" providerId="LiveId" clId="{77B343B7-8170-4C8E-AC4A-4A426E6BA15F}" dt="2021-09-01T10:02:26.920" v="18515" actId="21"/>
          <ac:spMkLst>
            <pc:docMk/>
            <pc:sldMk cId="1117441768" sldId="262"/>
            <ac:spMk id="46" creationId="{D6E9F2BF-1932-4661-92EB-9F2E8C32ECEF}"/>
          </ac:spMkLst>
        </pc:spChg>
        <pc:spChg chg="del mod">
          <ac:chgData name="Jesse Alberts" userId="9a1c01ff602f520d" providerId="LiveId" clId="{77B343B7-8170-4C8E-AC4A-4A426E6BA15F}" dt="2021-09-01T10:02:26.920" v="18515" actId="21"/>
          <ac:spMkLst>
            <pc:docMk/>
            <pc:sldMk cId="1117441768" sldId="262"/>
            <ac:spMk id="47" creationId="{8CC96DA6-475C-4E53-BD2C-D4ED49BF9639}"/>
          </ac:spMkLst>
        </pc:spChg>
        <pc:spChg chg="del mod">
          <ac:chgData name="Jesse Alberts" userId="9a1c01ff602f520d" providerId="LiveId" clId="{77B343B7-8170-4C8E-AC4A-4A426E6BA15F}" dt="2021-09-01T10:02:09.498" v="18510" actId="21"/>
          <ac:spMkLst>
            <pc:docMk/>
            <pc:sldMk cId="1117441768" sldId="262"/>
            <ac:spMk id="48" creationId="{AE3495DC-9012-4799-AED6-4BF8F0380061}"/>
          </ac:spMkLst>
        </pc:spChg>
        <pc:spChg chg="del mod">
          <ac:chgData name="Jesse Alberts" userId="9a1c01ff602f520d" providerId="LiveId" clId="{77B343B7-8170-4C8E-AC4A-4A426E6BA15F}" dt="2021-09-01T10:02:26.920" v="18515" actId="21"/>
          <ac:spMkLst>
            <pc:docMk/>
            <pc:sldMk cId="1117441768" sldId="262"/>
            <ac:spMk id="49" creationId="{6C5748B6-C0D6-4D61-A881-B539FD3C2DBA}"/>
          </ac:spMkLst>
        </pc:spChg>
        <pc:spChg chg="del mod">
          <ac:chgData name="Jesse Alberts" userId="9a1c01ff602f520d" providerId="LiveId" clId="{77B343B7-8170-4C8E-AC4A-4A426E6BA15F}" dt="2021-09-01T10:02:09.498" v="18510" actId="21"/>
          <ac:spMkLst>
            <pc:docMk/>
            <pc:sldMk cId="1117441768" sldId="262"/>
            <ac:spMk id="50" creationId="{011A1728-EE85-4CC9-863D-D38A940F94F7}"/>
          </ac:spMkLst>
        </pc:spChg>
        <pc:spChg chg="mod">
          <ac:chgData name="Jesse Alberts" userId="9a1c01ff602f520d" providerId="LiveId" clId="{77B343B7-8170-4C8E-AC4A-4A426E6BA15F}" dt="2021-09-01T10:06:06.594" v="18613" actId="207"/>
          <ac:spMkLst>
            <pc:docMk/>
            <pc:sldMk cId="1117441768" sldId="262"/>
            <ac:spMk id="51" creationId="{504C1B3E-8897-43CC-A430-E32BBEBF0BF9}"/>
          </ac:spMkLst>
        </pc:spChg>
        <pc:spChg chg="mod">
          <ac:chgData name="Jesse Alberts" userId="9a1c01ff602f520d" providerId="LiveId" clId="{77B343B7-8170-4C8E-AC4A-4A426E6BA15F}" dt="2021-09-01T10:07:01.996" v="18691" actId="207"/>
          <ac:spMkLst>
            <pc:docMk/>
            <pc:sldMk cId="1117441768" sldId="262"/>
            <ac:spMk id="52" creationId="{FE01FB9A-44D9-4274-9D5D-8BEBC179CFCD}"/>
          </ac:spMkLst>
        </pc:spChg>
        <pc:spChg chg="mod">
          <ac:chgData name="Jesse Alberts" userId="9a1c01ff602f520d" providerId="LiveId" clId="{77B343B7-8170-4C8E-AC4A-4A426E6BA15F}" dt="2021-09-01T10:06:19.028" v="18650" actId="207"/>
          <ac:spMkLst>
            <pc:docMk/>
            <pc:sldMk cId="1117441768" sldId="262"/>
            <ac:spMk id="53" creationId="{9C171E5F-FB36-48EF-8E02-0C3C5691ACDB}"/>
          </ac:spMkLst>
        </pc:spChg>
        <pc:spChg chg="mod">
          <ac:chgData name="Jesse Alberts" userId="9a1c01ff602f520d" providerId="LiveId" clId="{77B343B7-8170-4C8E-AC4A-4A426E6BA15F}" dt="2021-09-01T10:07:18.689" v="18695" actId="207"/>
          <ac:spMkLst>
            <pc:docMk/>
            <pc:sldMk cId="1117441768" sldId="262"/>
            <ac:spMk id="54" creationId="{B98F3346-A636-4002-B7BE-807FB93933AF}"/>
          </ac:spMkLst>
        </pc:spChg>
        <pc:spChg chg="add mod">
          <ac:chgData name="Jesse Alberts" userId="9a1c01ff602f520d" providerId="LiveId" clId="{77B343B7-8170-4C8E-AC4A-4A426E6BA15F}" dt="2021-09-01T10:05:18.991" v="18563" actId="207"/>
          <ac:spMkLst>
            <pc:docMk/>
            <pc:sldMk cId="1117441768" sldId="262"/>
            <ac:spMk id="55" creationId="{B31CC378-5808-41B8-8365-E7BCE2A5F7F9}"/>
          </ac:spMkLst>
        </pc:spChg>
        <pc:spChg chg="add mod">
          <ac:chgData name="Jesse Alberts" userId="9a1c01ff602f520d" providerId="LiveId" clId="{77B343B7-8170-4C8E-AC4A-4A426E6BA15F}" dt="2021-09-01T10:06:32.499" v="18685" actId="207"/>
          <ac:spMkLst>
            <pc:docMk/>
            <pc:sldMk cId="1117441768" sldId="262"/>
            <ac:spMk id="56" creationId="{87242551-FC56-40A4-86E2-293DB72BC79F}"/>
          </ac:spMkLst>
        </pc:spChg>
        <pc:spChg chg="add mod">
          <ac:chgData name="Jesse Alberts" userId="9a1c01ff602f520d" providerId="LiveId" clId="{77B343B7-8170-4C8E-AC4A-4A426E6BA15F}" dt="2021-09-01T10:03:36.741" v="18523" actId="207"/>
          <ac:spMkLst>
            <pc:docMk/>
            <pc:sldMk cId="1117441768" sldId="262"/>
            <ac:spMk id="57" creationId="{5257BAA1-EC9B-4332-8988-41F11DDB518D}"/>
          </ac:spMkLst>
        </pc:spChg>
        <pc:spChg chg="add del mod">
          <ac:chgData name="Jesse Alberts" userId="9a1c01ff602f520d" providerId="LiveId" clId="{77B343B7-8170-4C8E-AC4A-4A426E6BA15F}" dt="2021-09-01T10:04:54.381" v="18538" actId="478"/>
          <ac:spMkLst>
            <pc:docMk/>
            <pc:sldMk cId="1117441768" sldId="262"/>
            <ac:spMk id="59" creationId="{CA77C8A7-3573-4FDF-B38D-E1A9639C8908}"/>
          </ac:spMkLst>
        </pc:spChg>
        <pc:spChg chg="add del mod">
          <ac:chgData name="Jesse Alberts" userId="9a1c01ff602f520d" providerId="LiveId" clId="{77B343B7-8170-4C8E-AC4A-4A426E6BA15F}" dt="2021-09-01T10:04:52.582" v="18537" actId="478"/>
          <ac:spMkLst>
            <pc:docMk/>
            <pc:sldMk cId="1117441768" sldId="262"/>
            <ac:spMk id="60" creationId="{BA3C6503-6980-44D5-B14F-ADC198AD5D5F}"/>
          </ac:spMkLst>
        </pc:spChg>
        <pc:spChg chg="add del mod">
          <ac:chgData name="Jesse Alberts" userId="9a1c01ff602f520d" providerId="LiveId" clId="{77B343B7-8170-4C8E-AC4A-4A426E6BA15F}" dt="2021-09-01T10:04:51.721" v="18536" actId="478"/>
          <ac:spMkLst>
            <pc:docMk/>
            <pc:sldMk cId="1117441768" sldId="262"/>
            <ac:spMk id="61" creationId="{4095091F-B24F-43AB-AD39-8527937F0A16}"/>
          </ac:spMkLst>
        </pc:spChg>
        <pc:spChg chg="add mod">
          <ac:chgData name="Jesse Alberts" userId="9a1c01ff602f520d" providerId="LiveId" clId="{77B343B7-8170-4C8E-AC4A-4A426E6BA15F}" dt="2021-09-01T10:21:04.021" v="18933" actId="164"/>
          <ac:spMkLst>
            <pc:docMk/>
            <pc:sldMk cId="1117441768" sldId="262"/>
            <ac:spMk id="63" creationId="{E226DC1C-D430-4744-919B-DF69E347FFC7}"/>
          </ac:spMkLst>
        </pc:spChg>
        <pc:spChg chg="add del mod">
          <ac:chgData name="Jesse Alberts" userId="9a1c01ff602f520d" providerId="LiveId" clId="{77B343B7-8170-4C8E-AC4A-4A426E6BA15F}" dt="2021-09-01T10:21:01.490" v="18932" actId="478"/>
          <ac:spMkLst>
            <pc:docMk/>
            <pc:sldMk cId="1117441768" sldId="262"/>
            <ac:spMk id="64" creationId="{A6622365-AA89-475E-9E6C-E98FCD1C3A77}"/>
          </ac:spMkLst>
        </pc:spChg>
        <pc:spChg chg="add mod ord topLvl">
          <ac:chgData name="Jesse Alberts" userId="9a1c01ff602f520d" providerId="LiveId" clId="{77B343B7-8170-4C8E-AC4A-4A426E6BA15F}" dt="2021-09-01T10:21:04.021" v="18933" actId="164"/>
          <ac:spMkLst>
            <pc:docMk/>
            <pc:sldMk cId="1117441768" sldId="262"/>
            <ac:spMk id="65" creationId="{76D1A92C-A261-4ACE-B4D9-8EA8C598BD92}"/>
          </ac:spMkLst>
        </pc:spChg>
        <pc:spChg chg="add del mod ord topLvl">
          <ac:chgData name="Jesse Alberts" userId="9a1c01ff602f520d" providerId="LiveId" clId="{77B343B7-8170-4C8E-AC4A-4A426E6BA15F}" dt="2021-09-01T10:20:24.338" v="18924"/>
          <ac:spMkLst>
            <pc:docMk/>
            <pc:sldMk cId="1117441768" sldId="262"/>
            <ac:spMk id="66" creationId="{D1F41A25-9FBF-4865-A510-7D4B7B577408}"/>
          </ac:spMkLst>
        </pc:spChg>
        <pc:spChg chg="add mod ord">
          <ac:chgData name="Jesse Alberts" userId="9a1c01ff602f520d" providerId="LiveId" clId="{77B343B7-8170-4C8E-AC4A-4A426E6BA15F}" dt="2021-09-01T10:21:04.021" v="18933" actId="164"/>
          <ac:spMkLst>
            <pc:docMk/>
            <pc:sldMk cId="1117441768" sldId="262"/>
            <ac:spMk id="67" creationId="{8AF73E0C-A770-4B2F-9BF8-5DE62CCA26D0}"/>
          </ac:spMkLst>
        </pc:spChg>
        <pc:spChg chg="add mod">
          <ac:chgData name="Jesse Alberts" userId="9a1c01ff602f520d" providerId="LiveId" clId="{77B343B7-8170-4C8E-AC4A-4A426E6BA15F}" dt="2021-09-01T10:21:04.021" v="18933" actId="164"/>
          <ac:spMkLst>
            <pc:docMk/>
            <pc:sldMk cId="1117441768" sldId="262"/>
            <ac:spMk id="68" creationId="{33B718D6-6D4D-487D-B756-766B96820C46}"/>
          </ac:spMkLst>
        </pc:spChg>
        <pc:spChg chg="add mod ord topLvl">
          <ac:chgData name="Jesse Alberts" userId="9a1c01ff602f520d" providerId="LiveId" clId="{77B343B7-8170-4C8E-AC4A-4A426E6BA15F}" dt="2021-09-01T10:21:04.021" v="18933" actId="164"/>
          <ac:spMkLst>
            <pc:docMk/>
            <pc:sldMk cId="1117441768" sldId="262"/>
            <ac:spMk id="69" creationId="{8D91F3B8-C159-4C43-A0DC-992E49F3C84D}"/>
          </ac:spMkLst>
        </pc:spChg>
        <pc:spChg chg="add del mod ord topLvl">
          <ac:chgData name="Jesse Alberts" userId="9a1c01ff602f520d" providerId="LiveId" clId="{77B343B7-8170-4C8E-AC4A-4A426E6BA15F}" dt="2021-09-01T10:20:34.240" v="18925"/>
          <ac:spMkLst>
            <pc:docMk/>
            <pc:sldMk cId="1117441768" sldId="262"/>
            <ac:spMk id="70" creationId="{C0D66595-EDD3-4053-8486-47673B6EAB2B}"/>
          </ac:spMkLst>
        </pc:spChg>
        <pc:spChg chg="add del mod ord topLvl">
          <ac:chgData name="Jesse Alberts" userId="9a1c01ff602f520d" providerId="LiveId" clId="{77B343B7-8170-4C8E-AC4A-4A426E6BA15F}" dt="2021-09-01T10:20:34.240" v="18925"/>
          <ac:spMkLst>
            <pc:docMk/>
            <pc:sldMk cId="1117441768" sldId="262"/>
            <ac:spMk id="71" creationId="{70B5898B-2980-49C2-9822-5DB2B4671CFA}"/>
          </ac:spMkLst>
        </pc:spChg>
        <pc:spChg chg="add del mod ord">
          <ac:chgData name="Jesse Alberts" userId="9a1c01ff602f520d" providerId="LiveId" clId="{77B343B7-8170-4C8E-AC4A-4A426E6BA15F}" dt="2021-09-01T10:20:24.338" v="18924"/>
          <ac:spMkLst>
            <pc:docMk/>
            <pc:sldMk cId="1117441768" sldId="262"/>
            <ac:spMk id="72" creationId="{84F70C4E-2CC6-403A-B4E3-D472208ACFCA}"/>
          </ac:spMkLst>
        </pc:spChg>
        <pc:spChg chg="del mod topLvl">
          <ac:chgData name="Jesse Alberts" userId="9a1c01ff602f520d" providerId="LiveId" clId="{77B343B7-8170-4C8E-AC4A-4A426E6BA15F}" dt="2021-09-01T10:19:19.012" v="18900" actId="478"/>
          <ac:spMkLst>
            <pc:docMk/>
            <pc:sldMk cId="1117441768" sldId="262"/>
            <ac:spMk id="75" creationId="{378DDA49-178F-4D5F-B170-857D4A529CED}"/>
          </ac:spMkLst>
        </pc:spChg>
        <pc:spChg chg="del mod topLvl">
          <ac:chgData name="Jesse Alberts" userId="9a1c01ff602f520d" providerId="LiveId" clId="{77B343B7-8170-4C8E-AC4A-4A426E6BA15F}" dt="2021-09-01T10:20:34.240" v="18925"/>
          <ac:spMkLst>
            <pc:docMk/>
            <pc:sldMk cId="1117441768" sldId="262"/>
            <ac:spMk id="76" creationId="{B2605B70-FC88-47B2-9380-641C90880C24}"/>
          </ac:spMkLst>
        </pc:spChg>
        <pc:spChg chg="del mod topLvl">
          <ac:chgData name="Jesse Alberts" userId="9a1c01ff602f520d" providerId="LiveId" clId="{77B343B7-8170-4C8E-AC4A-4A426E6BA15F}" dt="2021-09-01T10:19:18.177" v="18899" actId="478"/>
          <ac:spMkLst>
            <pc:docMk/>
            <pc:sldMk cId="1117441768" sldId="262"/>
            <ac:spMk id="77" creationId="{088AF0D9-A5FF-4983-996E-E03D9876220B}"/>
          </ac:spMkLst>
        </pc:spChg>
        <pc:spChg chg="del mod topLvl">
          <ac:chgData name="Jesse Alberts" userId="9a1c01ff602f520d" providerId="LiveId" clId="{77B343B7-8170-4C8E-AC4A-4A426E6BA15F}" dt="2021-09-01T10:20:34.240" v="18925"/>
          <ac:spMkLst>
            <pc:docMk/>
            <pc:sldMk cId="1117441768" sldId="262"/>
            <ac:spMk id="78" creationId="{DEEA9A33-B26F-492D-A93D-4FBFAA374509}"/>
          </ac:spMkLst>
        </pc:spChg>
        <pc:spChg chg="mod topLvl">
          <ac:chgData name="Jesse Alberts" userId="9a1c01ff602f520d" providerId="LiveId" clId="{77B343B7-8170-4C8E-AC4A-4A426E6BA15F}" dt="2021-09-01T10:21:04.021" v="18933" actId="164"/>
          <ac:spMkLst>
            <pc:docMk/>
            <pc:sldMk cId="1117441768" sldId="262"/>
            <ac:spMk id="79" creationId="{942521E5-CE06-42AC-BA56-50546FCF5188}"/>
          </ac:spMkLst>
        </pc:spChg>
        <pc:spChg chg="mod ord topLvl">
          <ac:chgData name="Jesse Alberts" userId="9a1c01ff602f520d" providerId="LiveId" clId="{77B343B7-8170-4C8E-AC4A-4A426E6BA15F}" dt="2021-09-01T10:21:04.021" v="18933" actId="164"/>
          <ac:spMkLst>
            <pc:docMk/>
            <pc:sldMk cId="1117441768" sldId="262"/>
            <ac:spMk id="82" creationId="{5C5DF192-764D-4C8D-B1E1-31B76E5D16DD}"/>
          </ac:spMkLst>
        </pc:spChg>
        <pc:spChg chg="del mod topLvl">
          <ac:chgData name="Jesse Alberts" userId="9a1c01ff602f520d" providerId="LiveId" clId="{77B343B7-8170-4C8E-AC4A-4A426E6BA15F}" dt="2021-09-01T10:20:24.338" v="18924"/>
          <ac:spMkLst>
            <pc:docMk/>
            <pc:sldMk cId="1117441768" sldId="262"/>
            <ac:spMk id="83" creationId="{9797F775-9465-4108-B8F9-36002722A447}"/>
          </ac:spMkLst>
        </pc:spChg>
        <pc:spChg chg="mod ord">
          <ac:chgData name="Jesse Alberts" userId="9a1c01ff602f520d" providerId="LiveId" clId="{77B343B7-8170-4C8E-AC4A-4A426E6BA15F}" dt="2021-09-01T10:21:04.021" v="18933" actId="164"/>
          <ac:spMkLst>
            <pc:docMk/>
            <pc:sldMk cId="1117441768" sldId="262"/>
            <ac:spMk id="84" creationId="{356E11F4-F251-4F16-AF35-B8A51D5103DB}"/>
          </ac:spMkLst>
        </pc:spChg>
        <pc:spChg chg="mod ord">
          <ac:chgData name="Jesse Alberts" userId="9a1c01ff602f520d" providerId="LiveId" clId="{77B343B7-8170-4C8E-AC4A-4A426E6BA15F}" dt="2021-09-01T10:21:04.021" v="18933" actId="164"/>
          <ac:spMkLst>
            <pc:docMk/>
            <pc:sldMk cId="1117441768" sldId="262"/>
            <ac:spMk id="85" creationId="{CAA44414-AC00-4FB3-82F5-9AE467209D25}"/>
          </ac:spMkLst>
        </pc:spChg>
        <pc:grpChg chg="add del mod">
          <ac:chgData name="Jesse Alberts" userId="9a1c01ff602f520d" providerId="LiveId" clId="{77B343B7-8170-4C8E-AC4A-4A426E6BA15F}" dt="2021-09-01T10:01:43.751" v="18504" actId="165"/>
          <ac:grpSpMkLst>
            <pc:docMk/>
            <pc:sldMk cId="1117441768" sldId="262"/>
            <ac:grpSpMk id="4" creationId="{9BA71CFC-22DE-47C3-B857-069F8F571DF6}"/>
          </ac:grpSpMkLst>
        </pc:grpChg>
        <pc:grpChg chg="del mod topLvl">
          <ac:chgData name="Jesse Alberts" userId="9a1c01ff602f520d" providerId="LiveId" clId="{77B343B7-8170-4C8E-AC4A-4A426E6BA15F}" dt="2021-09-01T10:01:50.916" v="18507" actId="478"/>
          <ac:grpSpMkLst>
            <pc:docMk/>
            <pc:sldMk cId="1117441768" sldId="262"/>
            <ac:grpSpMk id="13" creationId="{EF70081A-3D61-4FBB-88F5-42A415F27D49}"/>
          </ac:grpSpMkLst>
        </pc:grpChg>
        <pc:grpChg chg="del mod topLvl">
          <ac:chgData name="Jesse Alberts" userId="9a1c01ff602f520d" providerId="LiveId" clId="{77B343B7-8170-4C8E-AC4A-4A426E6BA15F}" dt="2021-09-01T10:01:50.916" v="18507" actId="478"/>
          <ac:grpSpMkLst>
            <pc:docMk/>
            <pc:sldMk cId="1117441768" sldId="262"/>
            <ac:grpSpMk id="21" creationId="{58144BA6-64AC-4E92-8F7D-107456039931}"/>
          </ac:grpSpMkLst>
        </pc:grpChg>
        <pc:grpChg chg="mod">
          <ac:chgData name="Jesse Alberts" userId="9a1c01ff602f520d" providerId="LiveId" clId="{77B343B7-8170-4C8E-AC4A-4A426E6BA15F}" dt="2021-09-01T10:01:43.751" v="18504" actId="165"/>
          <ac:grpSpMkLst>
            <pc:docMk/>
            <pc:sldMk cId="1117441768" sldId="262"/>
            <ac:grpSpMk id="26" creationId="{49992AEA-2FE8-4445-9954-77D669979A38}"/>
          </ac:grpSpMkLst>
        </pc:grpChg>
        <pc:grpChg chg="mod">
          <ac:chgData name="Jesse Alberts" userId="9a1c01ff602f520d" providerId="LiveId" clId="{77B343B7-8170-4C8E-AC4A-4A426E6BA15F}" dt="2021-09-01T10:01:43.751" v="18504" actId="165"/>
          <ac:grpSpMkLst>
            <pc:docMk/>
            <pc:sldMk cId="1117441768" sldId="262"/>
            <ac:grpSpMk id="27" creationId="{FCA42A68-AE39-4455-AF97-D1F349567AB1}"/>
          </ac:grpSpMkLst>
        </pc:grpChg>
        <pc:grpChg chg="add mod">
          <ac:chgData name="Jesse Alberts" userId="9a1c01ff602f520d" providerId="LiveId" clId="{77B343B7-8170-4C8E-AC4A-4A426E6BA15F}" dt="2021-09-01T10:05:04.662" v="18539" actId="164"/>
          <ac:grpSpMkLst>
            <pc:docMk/>
            <pc:sldMk cId="1117441768" sldId="262"/>
            <ac:grpSpMk id="40" creationId="{DB2BF21C-62FA-45BF-A84C-84501020F977}"/>
          </ac:grpSpMkLst>
        </pc:grpChg>
        <pc:grpChg chg="mod">
          <ac:chgData name="Jesse Alberts" userId="9a1c01ff602f520d" providerId="LiveId" clId="{77B343B7-8170-4C8E-AC4A-4A426E6BA15F}" dt="2021-09-01T10:01:51.147" v="18508"/>
          <ac:grpSpMkLst>
            <pc:docMk/>
            <pc:sldMk cId="1117441768" sldId="262"/>
            <ac:grpSpMk id="41" creationId="{BBA87E71-3019-446A-9FBF-B64EBB640141}"/>
          </ac:grpSpMkLst>
        </pc:grpChg>
        <pc:grpChg chg="mod">
          <ac:chgData name="Jesse Alberts" userId="9a1c01ff602f520d" providerId="LiveId" clId="{77B343B7-8170-4C8E-AC4A-4A426E6BA15F}" dt="2021-09-01T10:01:51.147" v="18508"/>
          <ac:grpSpMkLst>
            <pc:docMk/>
            <pc:sldMk cId="1117441768" sldId="262"/>
            <ac:grpSpMk id="42" creationId="{B4B09A57-BFDF-49EE-BF6C-F42E568BD583}"/>
          </ac:grpSpMkLst>
        </pc:grpChg>
        <pc:grpChg chg="add mod">
          <ac:chgData name="Jesse Alberts" userId="9a1c01ff602f520d" providerId="LiveId" clId="{77B343B7-8170-4C8E-AC4A-4A426E6BA15F}" dt="2021-09-01T10:05:04.662" v="18539" actId="164"/>
          <ac:grpSpMkLst>
            <pc:docMk/>
            <pc:sldMk cId="1117441768" sldId="262"/>
            <ac:grpSpMk id="58" creationId="{0BABE734-436B-40A1-8C67-9947EE9BE2E3}"/>
          </ac:grpSpMkLst>
        </pc:grpChg>
        <pc:grpChg chg="add mod">
          <ac:chgData name="Jesse Alberts" userId="9a1c01ff602f520d" providerId="LiveId" clId="{77B343B7-8170-4C8E-AC4A-4A426E6BA15F}" dt="2021-09-01T10:21:04.021" v="18933" actId="164"/>
          <ac:grpSpMkLst>
            <pc:docMk/>
            <pc:sldMk cId="1117441768" sldId="262"/>
            <ac:grpSpMk id="62" creationId="{EF9EA614-E85F-479C-98E1-E89F5BF1DCBD}"/>
          </ac:grpSpMkLst>
        </pc:grpChg>
        <pc:grpChg chg="add del mod">
          <ac:chgData name="Jesse Alberts" userId="9a1c01ff602f520d" providerId="LiveId" clId="{77B343B7-8170-4C8E-AC4A-4A426E6BA15F}" dt="2021-09-01T10:17:53.040" v="18855" actId="165"/>
          <ac:grpSpMkLst>
            <pc:docMk/>
            <pc:sldMk cId="1117441768" sldId="262"/>
            <ac:grpSpMk id="73" creationId="{7B2B9EB9-A2E4-40DA-8E8D-217439F6FCB3}"/>
          </ac:grpSpMkLst>
        </pc:grpChg>
        <pc:grpChg chg="add del mod ord">
          <ac:chgData name="Jesse Alberts" userId="9a1c01ff602f520d" providerId="LiveId" clId="{77B343B7-8170-4C8E-AC4A-4A426E6BA15F}" dt="2021-09-01T10:17:53.040" v="18855" actId="165"/>
          <ac:grpSpMkLst>
            <pc:docMk/>
            <pc:sldMk cId="1117441768" sldId="262"/>
            <ac:grpSpMk id="74" creationId="{B63443A6-E58A-451B-B919-994BABB55CEB}"/>
          </ac:grpSpMkLst>
        </pc:grpChg>
        <pc:grpChg chg="add del mod">
          <ac:chgData name="Jesse Alberts" userId="9a1c01ff602f520d" providerId="LiveId" clId="{77B343B7-8170-4C8E-AC4A-4A426E6BA15F}" dt="2021-09-01T10:20:18.307" v="18921" actId="165"/>
          <ac:grpSpMkLst>
            <pc:docMk/>
            <pc:sldMk cId="1117441768" sldId="262"/>
            <ac:grpSpMk id="80" creationId="{0B93A948-45D7-4830-B4DD-5D238287AA9B}"/>
          </ac:grpSpMkLst>
        </pc:grpChg>
        <pc:grpChg chg="add del mod ord">
          <ac:chgData name="Jesse Alberts" userId="9a1c01ff602f520d" providerId="LiveId" clId="{77B343B7-8170-4C8E-AC4A-4A426E6BA15F}" dt="2021-09-01T10:20:18.307" v="18921" actId="165"/>
          <ac:grpSpMkLst>
            <pc:docMk/>
            <pc:sldMk cId="1117441768" sldId="262"/>
            <ac:grpSpMk id="81" creationId="{EC9D3B94-64E7-4994-A5A0-D4F73D2FC861}"/>
          </ac:grpSpMkLst>
        </pc:grpChg>
        <pc:grpChg chg="add del mod">
          <ac:chgData name="Jesse Alberts" userId="9a1c01ff602f520d" providerId="LiveId" clId="{77B343B7-8170-4C8E-AC4A-4A426E6BA15F}" dt="2021-09-01T10:21:05.106" v="18934" actId="21"/>
          <ac:grpSpMkLst>
            <pc:docMk/>
            <pc:sldMk cId="1117441768" sldId="262"/>
            <ac:grpSpMk id="86" creationId="{DDC4A9A3-F78B-47E4-80FD-6FD3F84AA960}"/>
          </ac:grpSpMkLst>
        </pc:grpChg>
      </pc:sldChg>
      <pc:sldChg chg="addSp delSp modSp add del mod delAnim modAnim">
        <pc:chgData name="Jesse Alberts" userId="9a1c01ff602f520d" providerId="LiveId" clId="{77B343B7-8170-4C8E-AC4A-4A426E6BA15F}" dt="2021-09-01T15:16:56.878" v="33863" actId="47"/>
        <pc:sldMkLst>
          <pc:docMk/>
          <pc:sldMk cId="802259595" sldId="263"/>
        </pc:sldMkLst>
        <pc:spChg chg="del">
          <ac:chgData name="Jesse Alberts" userId="9a1c01ff602f520d" providerId="LiveId" clId="{77B343B7-8170-4C8E-AC4A-4A426E6BA15F}" dt="2021-09-01T14:09:40.433" v="32791" actId="478"/>
          <ac:spMkLst>
            <pc:docMk/>
            <pc:sldMk cId="802259595" sldId="263"/>
            <ac:spMk id="3" creationId="{D2F665B5-8E0E-4F30-8E0D-5B00EEB20178}"/>
          </ac:spMkLst>
        </pc:spChg>
        <pc:spChg chg="add mod ord">
          <ac:chgData name="Jesse Alberts" userId="9a1c01ff602f520d" providerId="LiveId" clId="{77B343B7-8170-4C8E-AC4A-4A426E6BA15F}" dt="2021-09-01T14:20:00.349" v="33173" actId="1076"/>
          <ac:spMkLst>
            <pc:docMk/>
            <pc:sldMk cId="802259595" sldId="263"/>
            <ac:spMk id="8" creationId="{FE84A2DF-925F-4C86-A755-4B7C4E4AAD7B}"/>
          </ac:spMkLst>
        </pc:spChg>
        <pc:spChg chg="add mod">
          <ac:chgData name="Jesse Alberts" userId="9a1c01ff602f520d" providerId="LiveId" clId="{77B343B7-8170-4C8E-AC4A-4A426E6BA15F}" dt="2021-09-01T14:17:11.149" v="33129" actId="164"/>
          <ac:spMkLst>
            <pc:docMk/>
            <pc:sldMk cId="802259595" sldId="263"/>
            <ac:spMk id="10" creationId="{353F9A4D-FD00-4CD2-A781-ED432EE53A94}"/>
          </ac:spMkLst>
        </pc:spChg>
        <pc:spChg chg="add mod">
          <ac:chgData name="Jesse Alberts" userId="9a1c01ff602f520d" providerId="LiveId" clId="{77B343B7-8170-4C8E-AC4A-4A426E6BA15F}" dt="2021-09-01T14:20:28.872" v="33188" actId="164"/>
          <ac:spMkLst>
            <pc:docMk/>
            <pc:sldMk cId="802259595" sldId="263"/>
            <ac:spMk id="21" creationId="{CBE8E841-8887-468C-AECC-CB30452D0092}"/>
          </ac:spMkLst>
        </pc:spChg>
        <pc:spChg chg="add del">
          <ac:chgData name="Jesse Alberts" userId="9a1c01ff602f520d" providerId="LiveId" clId="{77B343B7-8170-4C8E-AC4A-4A426E6BA15F}" dt="2021-09-01T14:09:26.456" v="32777" actId="478"/>
          <ac:spMkLst>
            <pc:docMk/>
            <pc:sldMk cId="802259595" sldId="263"/>
            <ac:spMk id="26" creationId="{FD5814B7-2133-4A2A-B91F-5EEE34E8755E}"/>
          </ac:spMkLst>
        </pc:spChg>
        <pc:spChg chg="del">
          <ac:chgData name="Jesse Alberts" userId="9a1c01ff602f520d" providerId="LiveId" clId="{77B343B7-8170-4C8E-AC4A-4A426E6BA15F}" dt="2021-09-01T14:09:35.492" v="32787" actId="478"/>
          <ac:spMkLst>
            <pc:docMk/>
            <pc:sldMk cId="802259595" sldId="263"/>
            <ac:spMk id="33" creationId="{A6872FDC-9E29-42E0-AA3F-0709052B010D}"/>
          </ac:spMkLst>
        </pc:spChg>
        <pc:spChg chg="add del">
          <ac:chgData name="Jesse Alberts" userId="9a1c01ff602f520d" providerId="LiveId" clId="{77B343B7-8170-4C8E-AC4A-4A426E6BA15F}" dt="2021-09-01T14:09:26.456" v="32777" actId="478"/>
          <ac:spMkLst>
            <pc:docMk/>
            <pc:sldMk cId="802259595" sldId="263"/>
            <ac:spMk id="67" creationId="{8357C1C4-F335-4EE9-8DC1-FFCD54590CDE}"/>
          </ac:spMkLst>
        </pc:spChg>
        <pc:spChg chg="add del">
          <ac:chgData name="Jesse Alberts" userId="9a1c01ff602f520d" providerId="LiveId" clId="{77B343B7-8170-4C8E-AC4A-4A426E6BA15F}" dt="2021-09-01T14:09:26.456" v="32777" actId="478"/>
          <ac:spMkLst>
            <pc:docMk/>
            <pc:sldMk cId="802259595" sldId="263"/>
            <ac:spMk id="72" creationId="{67BEE802-3081-48C3-9A10-B3ECD054DEB1}"/>
          </ac:spMkLst>
        </pc:spChg>
        <pc:spChg chg="del">
          <ac:chgData name="Jesse Alberts" userId="9a1c01ff602f520d" providerId="LiveId" clId="{77B343B7-8170-4C8E-AC4A-4A426E6BA15F}" dt="2021-09-01T14:09:31.921" v="32782" actId="478"/>
          <ac:spMkLst>
            <pc:docMk/>
            <pc:sldMk cId="802259595" sldId="263"/>
            <ac:spMk id="73" creationId="{1A244AE1-9B50-4713-88E6-A87C9EB7BBF5}"/>
          </ac:spMkLst>
        </pc:spChg>
        <pc:spChg chg="del">
          <ac:chgData name="Jesse Alberts" userId="9a1c01ff602f520d" providerId="LiveId" clId="{77B343B7-8170-4C8E-AC4A-4A426E6BA15F}" dt="2021-09-01T14:09:31.485" v="32781" actId="478"/>
          <ac:spMkLst>
            <pc:docMk/>
            <pc:sldMk cId="802259595" sldId="263"/>
            <ac:spMk id="75" creationId="{326DBA71-0B51-4FAE-9630-2710A08CA964}"/>
          </ac:spMkLst>
        </pc:spChg>
        <pc:spChg chg="del">
          <ac:chgData name="Jesse Alberts" userId="9a1c01ff602f520d" providerId="LiveId" clId="{77B343B7-8170-4C8E-AC4A-4A426E6BA15F}" dt="2021-09-01T14:09:33.215" v="32783" actId="478"/>
          <ac:spMkLst>
            <pc:docMk/>
            <pc:sldMk cId="802259595" sldId="263"/>
            <ac:spMk id="76" creationId="{7F6CE1CE-070F-4473-BDA9-ECBC2308D5C1}"/>
          </ac:spMkLst>
        </pc:spChg>
        <pc:spChg chg="del">
          <ac:chgData name="Jesse Alberts" userId="9a1c01ff602f520d" providerId="LiveId" clId="{77B343B7-8170-4C8E-AC4A-4A426E6BA15F}" dt="2021-09-01T14:09:29.985" v="32779" actId="478"/>
          <ac:spMkLst>
            <pc:docMk/>
            <pc:sldMk cId="802259595" sldId="263"/>
            <ac:spMk id="77" creationId="{DA5F7A0B-2C18-4667-BA00-20CF85DE229C}"/>
          </ac:spMkLst>
        </pc:spChg>
        <pc:spChg chg="del">
          <ac:chgData name="Jesse Alberts" userId="9a1c01ff602f520d" providerId="LiveId" clId="{77B343B7-8170-4C8E-AC4A-4A426E6BA15F}" dt="2021-09-01T14:09:29.294" v="32778" actId="478"/>
          <ac:spMkLst>
            <pc:docMk/>
            <pc:sldMk cId="802259595" sldId="263"/>
            <ac:spMk id="78" creationId="{E5E0FA2E-2D3C-45C0-B49D-1FED38A69135}"/>
          </ac:spMkLst>
        </pc:spChg>
        <pc:spChg chg="del">
          <ac:chgData name="Jesse Alberts" userId="9a1c01ff602f520d" providerId="LiveId" clId="{77B343B7-8170-4C8E-AC4A-4A426E6BA15F}" dt="2021-09-01T14:09:30.509" v="32780" actId="478"/>
          <ac:spMkLst>
            <pc:docMk/>
            <pc:sldMk cId="802259595" sldId="263"/>
            <ac:spMk id="79" creationId="{86B6EC33-C411-4FD2-9610-A2B79ECF0875}"/>
          </ac:spMkLst>
        </pc:spChg>
        <pc:spChg chg="mod">
          <ac:chgData name="Jesse Alberts" userId="9a1c01ff602f520d" providerId="LiveId" clId="{77B343B7-8170-4C8E-AC4A-4A426E6BA15F}" dt="2021-09-01T14:10:27.654" v="32796"/>
          <ac:spMkLst>
            <pc:docMk/>
            <pc:sldMk cId="802259595" sldId="263"/>
            <ac:spMk id="81" creationId="{10A20FA0-6A06-49F7-B2D0-C222E7518E57}"/>
          </ac:spMkLst>
        </pc:spChg>
        <pc:spChg chg="mod">
          <ac:chgData name="Jesse Alberts" userId="9a1c01ff602f520d" providerId="LiveId" clId="{77B343B7-8170-4C8E-AC4A-4A426E6BA15F}" dt="2021-09-01T14:10:27.654" v="32796"/>
          <ac:spMkLst>
            <pc:docMk/>
            <pc:sldMk cId="802259595" sldId="263"/>
            <ac:spMk id="82" creationId="{A65F7753-98FC-4706-8AFF-C0E8C7371AA3}"/>
          </ac:spMkLst>
        </pc:spChg>
        <pc:spChg chg="add mod">
          <ac:chgData name="Jesse Alberts" userId="9a1c01ff602f520d" providerId="LiveId" clId="{77B343B7-8170-4C8E-AC4A-4A426E6BA15F}" dt="2021-09-01T14:17:29.069" v="33132" actId="688"/>
          <ac:spMkLst>
            <pc:docMk/>
            <pc:sldMk cId="802259595" sldId="263"/>
            <ac:spMk id="85" creationId="{107C5072-EC0E-4377-8499-26DC0985D93B}"/>
          </ac:spMkLst>
        </pc:spChg>
        <pc:spChg chg="mod topLvl">
          <ac:chgData name="Jesse Alberts" userId="9a1c01ff602f520d" providerId="LiveId" clId="{77B343B7-8170-4C8E-AC4A-4A426E6BA15F}" dt="2021-09-01T14:19:09.299" v="33157" actId="206"/>
          <ac:spMkLst>
            <pc:docMk/>
            <pc:sldMk cId="802259595" sldId="263"/>
            <ac:spMk id="88" creationId="{C36DE729-3581-42E4-8480-BC53605C0298}"/>
          </ac:spMkLst>
        </pc:spChg>
        <pc:spChg chg="del mod topLvl">
          <ac:chgData name="Jesse Alberts" userId="9a1c01ff602f520d" providerId="LiveId" clId="{77B343B7-8170-4C8E-AC4A-4A426E6BA15F}" dt="2021-09-01T14:17:54.521" v="33137" actId="21"/>
          <ac:spMkLst>
            <pc:docMk/>
            <pc:sldMk cId="802259595" sldId="263"/>
            <ac:spMk id="89" creationId="{6BD50190-AB68-497A-9080-CCC31A0DC090}"/>
          </ac:spMkLst>
        </pc:spChg>
        <pc:spChg chg="add mod">
          <ac:chgData name="Jesse Alberts" userId="9a1c01ff602f520d" providerId="LiveId" clId="{77B343B7-8170-4C8E-AC4A-4A426E6BA15F}" dt="2021-09-01T14:21:45.397" v="33279" actId="1037"/>
          <ac:spMkLst>
            <pc:docMk/>
            <pc:sldMk cId="802259595" sldId="263"/>
            <ac:spMk id="91" creationId="{B6CD86BA-5814-4F79-A14B-AEC54D69D358}"/>
          </ac:spMkLst>
        </pc:spChg>
        <pc:spChg chg="add mod">
          <ac:chgData name="Jesse Alberts" userId="9a1c01ff602f520d" providerId="LiveId" clId="{77B343B7-8170-4C8E-AC4A-4A426E6BA15F}" dt="2021-09-01T14:20:28.872" v="33188" actId="164"/>
          <ac:spMkLst>
            <pc:docMk/>
            <pc:sldMk cId="802259595" sldId="263"/>
            <ac:spMk id="92" creationId="{281B9758-8A14-4420-BEE9-978045A99141}"/>
          </ac:spMkLst>
        </pc:spChg>
        <pc:spChg chg="del mod">
          <ac:chgData name="Jesse Alberts" userId="9a1c01ff602f520d" providerId="LiveId" clId="{77B343B7-8170-4C8E-AC4A-4A426E6BA15F}" dt="2021-09-01T14:09:33.905" v="32785" actId="478"/>
          <ac:spMkLst>
            <pc:docMk/>
            <pc:sldMk cId="802259595" sldId="263"/>
            <ac:spMk id="93" creationId="{85C6ACE3-1292-4C14-A610-D01F945F4F18}"/>
          </ac:spMkLst>
        </pc:spChg>
        <pc:spChg chg="del">
          <ac:chgData name="Jesse Alberts" userId="9a1c01ff602f520d" providerId="LiveId" clId="{77B343B7-8170-4C8E-AC4A-4A426E6BA15F}" dt="2021-09-01T14:09:34.270" v="32786" actId="478"/>
          <ac:spMkLst>
            <pc:docMk/>
            <pc:sldMk cId="802259595" sldId="263"/>
            <ac:spMk id="94" creationId="{93BD3428-AF86-4602-B472-8DA0B5DDC7A6}"/>
          </ac:spMkLst>
        </pc:spChg>
        <pc:spChg chg="del">
          <ac:chgData name="Jesse Alberts" userId="9a1c01ff602f520d" providerId="LiveId" clId="{77B343B7-8170-4C8E-AC4A-4A426E6BA15F}" dt="2021-09-01T14:09:38.436" v="32790" actId="478"/>
          <ac:spMkLst>
            <pc:docMk/>
            <pc:sldMk cId="802259595" sldId="263"/>
            <ac:spMk id="105" creationId="{51D4026E-C304-40FF-9082-ED51D7705F70}"/>
          </ac:spMkLst>
        </pc:spChg>
        <pc:spChg chg="add del">
          <ac:chgData name="Jesse Alberts" userId="9a1c01ff602f520d" providerId="LiveId" clId="{77B343B7-8170-4C8E-AC4A-4A426E6BA15F}" dt="2021-09-01T14:09:26.456" v="32777" actId="478"/>
          <ac:spMkLst>
            <pc:docMk/>
            <pc:sldMk cId="802259595" sldId="263"/>
            <ac:spMk id="112" creationId="{572E0BB0-CD9E-4206-8B44-D76A15208D0D}"/>
          </ac:spMkLst>
        </pc:spChg>
        <pc:spChg chg="del">
          <ac:chgData name="Jesse Alberts" userId="9a1c01ff602f520d" providerId="LiveId" clId="{77B343B7-8170-4C8E-AC4A-4A426E6BA15F}" dt="2021-09-01T14:09:37.442" v="32789" actId="478"/>
          <ac:spMkLst>
            <pc:docMk/>
            <pc:sldMk cId="802259595" sldId="263"/>
            <ac:spMk id="131" creationId="{7AC772DF-46B1-4174-A73F-A8F319B94C90}"/>
          </ac:spMkLst>
        </pc:spChg>
        <pc:grpChg chg="del">
          <ac:chgData name="Jesse Alberts" userId="9a1c01ff602f520d" providerId="LiveId" clId="{77B343B7-8170-4C8E-AC4A-4A426E6BA15F}" dt="2021-09-01T14:09:36.398" v="32788" actId="478"/>
          <ac:grpSpMkLst>
            <pc:docMk/>
            <pc:sldMk cId="802259595" sldId="263"/>
            <ac:grpSpMk id="4" creationId="{DB86DC31-6398-4EB3-BCAE-4C75149954BB}"/>
          </ac:grpSpMkLst>
        </pc:grpChg>
        <pc:grpChg chg="add del">
          <ac:chgData name="Jesse Alberts" userId="9a1c01ff602f520d" providerId="LiveId" clId="{77B343B7-8170-4C8E-AC4A-4A426E6BA15F}" dt="2021-09-01T14:09:26.456" v="32777" actId="478"/>
          <ac:grpSpMkLst>
            <pc:docMk/>
            <pc:sldMk cId="802259595" sldId="263"/>
            <ac:grpSpMk id="5" creationId="{E99FD381-3601-4B7B-AE33-5BA9E46A0307}"/>
          </ac:grpSpMkLst>
        </pc:grpChg>
        <pc:grpChg chg="add del">
          <ac:chgData name="Jesse Alberts" userId="9a1c01ff602f520d" providerId="LiveId" clId="{77B343B7-8170-4C8E-AC4A-4A426E6BA15F}" dt="2021-09-01T14:09:26.456" v="32777" actId="478"/>
          <ac:grpSpMkLst>
            <pc:docMk/>
            <pc:sldMk cId="802259595" sldId="263"/>
            <ac:grpSpMk id="6" creationId="{2D58437F-D4D2-46F8-9887-AD8FCD25D675}"/>
          </ac:grpSpMkLst>
        </pc:grpChg>
        <pc:grpChg chg="add del">
          <ac:chgData name="Jesse Alberts" userId="9a1c01ff602f520d" providerId="LiveId" clId="{77B343B7-8170-4C8E-AC4A-4A426E6BA15F}" dt="2021-09-01T14:09:26.456" v="32777" actId="478"/>
          <ac:grpSpMkLst>
            <pc:docMk/>
            <pc:sldMk cId="802259595" sldId="263"/>
            <ac:grpSpMk id="7" creationId="{0D2B914E-7528-47BE-9029-A09D80617DA8}"/>
          </ac:grpSpMkLst>
        </pc:grpChg>
        <pc:grpChg chg="add mod">
          <ac:chgData name="Jesse Alberts" userId="9a1c01ff602f520d" providerId="LiveId" clId="{77B343B7-8170-4C8E-AC4A-4A426E6BA15F}" dt="2021-09-01T14:15:45.361" v="33113" actId="164"/>
          <ac:grpSpMkLst>
            <pc:docMk/>
            <pc:sldMk cId="802259595" sldId="263"/>
            <ac:grpSpMk id="9" creationId="{F476FF60-E681-4F6C-AC02-881AAA2E2F6C}"/>
          </ac:grpSpMkLst>
        </pc:grpChg>
        <pc:grpChg chg="add del mod">
          <ac:chgData name="Jesse Alberts" userId="9a1c01ff602f520d" providerId="LiveId" clId="{77B343B7-8170-4C8E-AC4A-4A426E6BA15F}" dt="2021-09-01T14:19:14.525" v="33158" actId="478"/>
          <ac:grpSpMkLst>
            <pc:docMk/>
            <pc:sldMk cId="802259595" sldId="263"/>
            <ac:grpSpMk id="11" creationId="{F1C02246-37D0-466A-9CB8-64C3FFFDA13B}"/>
          </ac:grpSpMkLst>
        </pc:grpChg>
        <pc:grpChg chg="add mod">
          <ac:chgData name="Jesse Alberts" userId="9a1c01ff602f520d" providerId="LiveId" clId="{77B343B7-8170-4C8E-AC4A-4A426E6BA15F}" dt="2021-09-01T14:17:44.770" v="33136" actId="164"/>
          <ac:grpSpMkLst>
            <pc:docMk/>
            <pc:sldMk cId="802259595" sldId="263"/>
            <ac:grpSpMk id="15" creationId="{70E04D6C-4357-434C-986D-8397C8B5D208}"/>
          </ac:grpSpMkLst>
        </pc:grpChg>
        <pc:grpChg chg="add mod">
          <ac:chgData name="Jesse Alberts" userId="9a1c01ff602f520d" providerId="LiveId" clId="{77B343B7-8170-4C8E-AC4A-4A426E6BA15F}" dt="2021-09-01T14:19:09.299" v="33157" actId="206"/>
          <ac:grpSpMkLst>
            <pc:docMk/>
            <pc:sldMk cId="802259595" sldId="263"/>
            <ac:grpSpMk id="16" creationId="{63398030-0044-4028-9542-260C677FC148}"/>
          </ac:grpSpMkLst>
        </pc:grpChg>
        <pc:grpChg chg="add del mod">
          <ac:chgData name="Jesse Alberts" userId="9a1c01ff602f520d" providerId="LiveId" clId="{77B343B7-8170-4C8E-AC4A-4A426E6BA15F}" dt="2021-09-01T14:22:05.601" v="33282" actId="21"/>
          <ac:grpSpMkLst>
            <pc:docMk/>
            <pc:sldMk cId="802259595" sldId="263"/>
            <ac:grpSpMk id="20" creationId="{36E7578A-7DDB-4E53-89AA-C0F496FE7750}"/>
          </ac:grpSpMkLst>
        </pc:grpChg>
        <pc:grpChg chg="add del mod">
          <ac:chgData name="Jesse Alberts" userId="9a1c01ff602f520d" providerId="LiveId" clId="{77B343B7-8170-4C8E-AC4A-4A426E6BA15F}" dt="2021-09-01T14:21:48.124" v="33280" actId="478"/>
          <ac:grpSpMkLst>
            <pc:docMk/>
            <pc:sldMk cId="802259595" sldId="263"/>
            <ac:grpSpMk id="23" creationId="{6A1A79BE-BFDD-4420-97CB-863C5D0D1114}"/>
          </ac:grpSpMkLst>
        </pc:grpChg>
        <pc:grpChg chg="mod">
          <ac:chgData name="Jesse Alberts" userId="9a1c01ff602f520d" providerId="LiveId" clId="{77B343B7-8170-4C8E-AC4A-4A426E6BA15F}" dt="2021-09-01T14:09:42.470" v="32793" actId="1076"/>
          <ac:grpSpMkLst>
            <pc:docMk/>
            <pc:sldMk cId="802259595" sldId="263"/>
            <ac:grpSpMk id="56" creationId="{85CF30E6-34F0-4274-A4E6-03BF0FC0DC27}"/>
          </ac:grpSpMkLst>
        </pc:grpChg>
        <pc:grpChg chg="add del mod">
          <ac:chgData name="Jesse Alberts" userId="9a1c01ff602f520d" providerId="LiveId" clId="{77B343B7-8170-4C8E-AC4A-4A426E6BA15F}" dt="2021-09-01T14:10:42.124" v="32802" actId="478"/>
          <ac:grpSpMkLst>
            <pc:docMk/>
            <pc:sldMk cId="802259595" sldId="263"/>
            <ac:grpSpMk id="80" creationId="{18C1ECAF-2EE3-45E9-88F7-67D476945B23}"/>
          </ac:grpSpMkLst>
        </pc:grpChg>
        <pc:grpChg chg="del mod">
          <ac:chgData name="Jesse Alberts" userId="9a1c01ff602f520d" providerId="LiveId" clId="{77B343B7-8170-4C8E-AC4A-4A426E6BA15F}" dt="2021-09-01T14:17:54.521" v="33137" actId="21"/>
          <ac:grpSpMkLst>
            <pc:docMk/>
            <pc:sldMk cId="802259595" sldId="263"/>
            <ac:grpSpMk id="86" creationId="{3BE117C0-08E6-48F4-95A2-09F0697C226E}"/>
          </ac:grpSpMkLst>
        </pc:grpChg>
        <pc:grpChg chg="add del">
          <ac:chgData name="Jesse Alberts" userId="9a1c01ff602f520d" providerId="LiveId" clId="{77B343B7-8170-4C8E-AC4A-4A426E6BA15F}" dt="2021-09-01T14:09:26.456" v="32777" actId="478"/>
          <ac:grpSpMkLst>
            <pc:docMk/>
            <pc:sldMk cId="802259595" sldId="263"/>
            <ac:grpSpMk id="153" creationId="{614DA1D2-C581-42EB-BB63-826B647DEDC6}"/>
          </ac:grpSpMkLst>
        </pc:grpChg>
        <pc:grpChg chg="add del">
          <ac:chgData name="Jesse Alberts" userId="9a1c01ff602f520d" providerId="LiveId" clId="{77B343B7-8170-4C8E-AC4A-4A426E6BA15F}" dt="2021-09-01T14:09:26.456" v="32777" actId="478"/>
          <ac:grpSpMkLst>
            <pc:docMk/>
            <pc:sldMk cId="802259595" sldId="263"/>
            <ac:grpSpMk id="164" creationId="{647F7D13-2423-41D6-AB9F-096268C03ABF}"/>
          </ac:grpSpMkLst>
        </pc:grpChg>
      </pc:sldChg>
      <pc:sldChg chg="add del">
        <pc:chgData name="Jesse Alberts" userId="9a1c01ff602f520d" providerId="LiveId" clId="{77B343B7-8170-4C8E-AC4A-4A426E6BA15F}" dt="2021-09-01T14:09:09.533" v="32772"/>
        <pc:sldMkLst>
          <pc:docMk/>
          <pc:sldMk cId="3943854493" sldId="263"/>
        </pc:sldMkLst>
      </pc:sldChg>
      <pc:sldChg chg="add del">
        <pc:chgData name="Jesse Alberts" userId="9a1c01ff602f520d" providerId="LiveId" clId="{77B343B7-8170-4C8E-AC4A-4A426E6BA15F}" dt="2021-09-02T15:22:45.565" v="35339"/>
        <pc:sldMkLst>
          <pc:docMk/>
          <pc:sldMk cId="4229604231" sldId="263"/>
        </pc:sldMkLst>
      </pc:sldChg>
      <pc:sldChg chg="addSp delSp modSp add del mod addAnim delAnim modAnim">
        <pc:chgData name="Jesse Alberts" userId="9a1c01ff602f520d" providerId="LiveId" clId="{77B343B7-8170-4C8E-AC4A-4A426E6BA15F}" dt="2021-09-02T15:23:04.689" v="35345" actId="47"/>
        <pc:sldMkLst>
          <pc:docMk/>
          <pc:sldMk cId="1694855424" sldId="264"/>
        </pc:sldMkLst>
        <pc:spChg chg="add del mod">
          <ac:chgData name="Jesse Alberts" userId="9a1c01ff602f520d" providerId="LiveId" clId="{77B343B7-8170-4C8E-AC4A-4A426E6BA15F}" dt="2021-09-01T15:18:15.910" v="33874" actId="478"/>
          <ac:spMkLst>
            <pc:docMk/>
            <pc:sldMk cId="1694855424" sldId="264"/>
            <ac:spMk id="2" creationId="{EB3B62BC-9425-46DF-801C-63133C22572B}"/>
          </ac:spMkLst>
        </pc:spChg>
        <pc:spChg chg="mod">
          <ac:chgData name="Jesse Alberts" userId="9a1c01ff602f520d" providerId="LiveId" clId="{77B343B7-8170-4C8E-AC4A-4A426E6BA15F}" dt="2021-09-02T15:10:48.899" v="35229"/>
          <ac:spMkLst>
            <pc:docMk/>
            <pc:sldMk cId="1694855424" sldId="264"/>
            <ac:spMk id="17" creationId="{2EF8FC7D-2223-4618-813E-6BFAD9FF835E}"/>
          </ac:spMkLst>
        </pc:spChg>
        <pc:spChg chg="mod">
          <ac:chgData name="Jesse Alberts" userId="9a1c01ff602f520d" providerId="LiveId" clId="{77B343B7-8170-4C8E-AC4A-4A426E6BA15F}" dt="2021-09-02T15:10:48.899" v="35229"/>
          <ac:spMkLst>
            <pc:docMk/>
            <pc:sldMk cId="1694855424" sldId="264"/>
            <ac:spMk id="18" creationId="{3B835599-24E3-4023-852C-BCBA0999F803}"/>
          </ac:spMkLst>
        </pc:spChg>
        <pc:spChg chg="mod">
          <ac:chgData name="Jesse Alberts" userId="9a1c01ff602f520d" providerId="LiveId" clId="{77B343B7-8170-4C8E-AC4A-4A426E6BA15F}" dt="2021-09-02T15:10:48.899" v="35229"/>
          <ac:spMkLst>
            <pc:docMk/>
            <pc:sldMk cId="1694855424" sldId="264"/>
            <ac:spMk id="20" creationId="{D17E219F-FE8B-495E-881E-69310A3F446F}"/>
          </ac:spMkLst>
        </pc:spChg>
        <pc:spChg chg="mod">
          <ac:chgData name="Jesse Alberts" userId="9a1c01ff602f520d" providerId="LiveId" clId="{77B343B7-8170-4C8E-AC4A-4A426E6BA15F}" dt="2021-09-02T15:10:48.899" v="35229"/>
          <ac:spMkLst>
            <pc:docMk/>
            <pc:sldMk cId="1694855424" sldId="264"/>
            <ac:spMk id="21" creationId="{0C55FA81-68BB-4098-BCCF-5DA578902E9A}"/>
          </ac:spMkLst>
        </pc:spChg>
        <pc:spChg chg="mod">
          <ac:chgData name="Jesse Alberts" userId="9a1c01ff602f520d" providerId="LiveId" clId="{77B343B7-8170-4C8E-AC4A-4A426E6BA15F}" dt="2021-09-02T15:10:48.899" v="35229"/>
          <ac:spMkLst>
            <pc:docMk/>
            <pc:sldMk cId="1694855424" sldId="264"/>
            <ac:spMk id="22" creationId="{A3E99462-896B-487B-B4AC-452AAF6454A1}"/>
          </ac:spMkLst>
        </pc:spChg>
        <pc:spChg chg="mod">
          <ac:chgData name="Jesse Alberts" userId="9a1c01ff602f520d" providerId="LiveId" clId="{77B343B7-8170-4C8E-AC4A-4A426E6BA15F}" dt="2021-09-02T15:10:48.899" v="35229"/>
          <ac:spMkLst>
            <pc:docMk/>
            <pc:sldMk cId="1694855424" sldId="264"/>
            <ac:spMk id="24" creationId="{678447D2-4549-4875-8DA1-38D7AF3CB59F}"/>
          </ac:spMkLst>
        </pc:spChg>
        <pc:spChg chg="mod">
          <ac:chgData name="Jesse Alberts" userId="9a1c01ff602f520d" providerId="LiveId" clId="{77B343B7-8170-4C8E-AC4A-4A426E6BA15F}" dt="2021-09-01T14:22:08.440" v="33283"/>
          <ac:spMkLst>
            <pc:docMk/>
            <pc:sldMk cId="1694855424" sldId="264"/>
            <ac:spMk id="24" creationId="{AA97934C-09F5-44C0-AF8A-E477472E9B1D}"/>
          </ac:spMkLst>
        </pc:spChg>
        <pc:spChg chg="mod">
          <ac:chgData name="Jesse Alberts" userId="9a1c01ff602f520d" providerId="LiveId" clId="{77B343B7-8170-4C8E-AC4A-4A426E6BA15F}" dt="2021-09-01T14:22:08.440" v="33283"/>
          <ac:spMkLst>
            <pc:docMk/>
            <pc:sldMk cId="1694855424" sldId="264"/>
            <ac:spMk id="25" creationId="{630DD90A-A33E-42DA-835F-33812C6E026A}"/>
          </ac:spMkLst>
        </pc:spChg>
        <pc:spChg chg="mod">
          <ac:chgData name="Jesse Alberts" userId="9a1c01ff602f520d" providerId="LiveId" clId="{77B343B7-8170-4C8E-AC4A-4A426E6BA15F}" dt="2021-09-02T15:10:48.899" v="35229"/>
          <ac:spMkLst>
            <pc:docMk/>
            <pc:sldMk cId="1694855424" sldId="264"/>
            <ac:spMk id="25" creationId="{E0D5F9A7-D0DE-45AF-82C5-22A0770E41AB}"/>
          </ac:spMkLst>
        </pc:spChg>
        <pc:spChg chg="mod">
          <ac:chgData name="Jesse Alberts" userId="9a1c01ff602f520d" providerId="LiveId" clId="{77B343B7-8170-4C8E-AC4A-4A426E6BA15F}" dt="2021-09-02T15:10:48.899" v="35229"/>
          <ac:spMkLst>
            <pc:docMk/>
            <pc:sldMk cId="1694855424" sldId="264"/>
            <ac:spMk id="26" creationId="{240166B6-AFAF-4DF1-B846-9F2136955D53}"/>
          </ac:spMkLst>
        </pc:spChg>
        <pc:spChg chg="mod">
          <ac:chgData name="Jesse Alberts" userId="9a1c01ff602f520d" providerId="LiveId" clId="{77B343B7-8170-4C8E-AC4A-4A426E6BA15F}" dt="2021-09-01T14:22:08.440" v="33283"/>
          <ac:spMkLst>
            <pc:docMk/>
            <pc:sldMk cId="1694855424" sldId="264"/>
            <ac:spMk id="26" creationId="{6433EDF4-202C-481D-8E4C-346C1DA29479}"/>
          </ac:spMkLst>
        </pc:spChg>
        <pc:spChg chg="del mod topLvl">
          <ac:chgData name="Jesse Alberts" userId="9a1c01ff602f520d" providerId="LiveId" clId="{77B343B7-8170-4C8E-AC4A-4A426E6BA15F}" dt="2021-09-01T15:17:21.268" v="33865" actId="21"/>
          <ac:spMkLst>
            <pc:docMk/>
            <pc:sldMk cId="1694855424" sldId="264"/>
            <ac:spMk id="29" creationId="{F19AB5DE-9933-431F-B33C-58196FFBBE20}"/>
          </ac:spMkLst>
        </pc:spChg>
        <pc:spChg chg="mod">
          <ac:chgData name="Jesse Alberts" userId="9a1c01ff602f520d" providerId="LiveId" clId="{77B343B7-8170-4C8E-AC4A-4A426E6BA15F}" dt="2021-09-02T15:10:48.899" v="35229"/>
          <ac:spMkLst>
            <pc:docMk/>
            <pc:sldMk cId="1694855424" sldId="264"/>
            <ac:spMk id="29" creationId="{F1C46E90-E02C-49CD-90D8-5D89BD1DB31A}"/>
          </ac:spMkLst>
        </pc:spChg>
        <pc:spChg chg="del mod topLvl">
          <ac:chgData name="Jesse Alberts" userId="9a1c01ff602f520d" providerId="LiveId" clId="{77B343B7-8170-4C8E-AC4A-4A426E6BA15F}" dt="2021-09-01T15:18:02.715" v="33870" actId="21"/>
          <ac:spMkLst>
            <pc:docMk/>
            <pc:sldMk cId="1694855424" sldId="264"/>
            <ac:spMk id="30" creationId="{0B187006-EF51-40BF-B3C0-0E47D77CBDF2}"/>
          </ac:spMkLst>
        </pc:spChg>
        <pc:spChg chg="mod">
          <ac:chgData name="Jesse Alberts" userId="9a1c01ff602f520d" providerId="LiveId" clId="{77B343B7-8170-4C8E-AC4A-4A426E6BA15F}" dt="2021-09-02T15:10:48.899" v="35229"/>
          <ac:spMkLst>
            <pc:docMk/>
            <pc:sldMk cId="1694855424" sldId="264"/>
            <ac:spMk id="30" creationId="{2D4C9EBC-632B-4D1D-8F8B-2998F8C0E0AE}"/>
          </ac:spMkLst>
        </pc:spChg>
        <pc:spChg chg="mod topLvl">
          <ac:chgData name="Jesse Alberts" userId="9a1c01ff602f520d" providerId="LiveId" clId="{77B343B7-8170-4C8E-AC4A-4A426E6BA15F}" dt="2021-09-01T15:19:22.351" v="33892" actId="164"/>
          <ac:spMkLst>
            <pc:docMk/>
            <pc:sldMk cId="1694855424" sldId="264"/>
            <ac:spMk id="31" creationId="{88A395CD-47AF-465F-8A71-371553C0159C}"/>
          </ac:spMkLst>
        </pc:spChg>
        <pc:spChg chg="mod">
          <ac:chgData name="Jesse Alberts" userId="9a1c01ff602f520d" providerId="LiveId" clId="{77B343B7-8170-4C8E-AC4A-4A426E6BA15F}" dt="2021-09-02T15:10:48.899" v="35229"/>
          <ac:spMkLst>
            <pc:docMk/>
            <pc:sldMk cId="1694855424" sldId="264"/>
            <ac:spMk id="31" creationId="{8BD3D9EF-2AA0-4F0A-9888-39323F95B8EC}"/>
          </ac:spMkLst>
        </pc:spChg>
        <pc:spChg chg="add mod">
          <ac:chgData name="Jesse Alberts" userId="9a1c01ff602f520d" providerId="LiveId" clId="{77B343B7-8170-4C8E-AC4A-4A426E6BA15F}" dt="2021-09-01T15:21:27.868" v="34011" actId="1036"/>
          <ac:spMkLst>
            <pc:docMk/>
            <pc:sldMk cId="1694855424" sldId="264"/>
            <ac:spMk id="32" creationId="{5935DD3B-CD34-4512-A04E-B49CEB4967A9}"/>
          </ac:spMkLst>
        </pc:spChg>
        <pc:spChg chg="mod">
          <ac:chgData name="Jesse Alberts" userId="9a1c01ff602f520d" providerId="LiveId" clId="{77B343B7-8170-4C8E-AC4A-4A426E6BA15F}" dt="2021-09-02T15:10:48.899" v="35229"/>
          <ac:spMkLst>
            <pc:docMk/>
            <pc:sldMk cId="1694855424" sldId="264"/>
            <ac:spMk id="32" creationId="{B5281BF3-9674-49D5-9C19-D5205F28F64D}"/>
          </ac:spMkLst>
        </pc:spChg>
        <pc:spChg chg="mod">
          <ac:chgData name="Jesse Alberts" userId="9a1c01ff602f520d" providerId="LiveId" clId="{77B343B7-8170-4C8E-AC4A-4A426E6BA15F}" dt="2021-09-02T15:10:48.899" v="35229"/>
          <ac:spMkLst>
            <pc:docMk/>
            <pc:sldMk cId="1694855424" sldId="264"/>
            <ac:spMk id="33" creationId="{67D2FE92-1C55-4C3B-91D0-17F76B47C3C9}"/>
          </ac:spMkLst>
        </pc:spChg>
        <pc:spChg chg="add del mod">
          <ac:chgData name="Jesse Alberts" userId="9a1c01ff602f520d" providerId="LiveId" clId="{77B343B7-8170-4C8E-AC4A-4A426E6BA15F}" dt="2021-09-01T15:18:15.910" v="33874" actId="478"/>
          <ac:spMkLst>
            <pc:docMk/>
            <pc:sldMk cId="1694855424" sldId="264"/>
            <ac:spMk id="34" creationId="{13D67D82-D19E-4078-B51E-0C43D0ACA958}"/>
          </ac:spMkLst>
        </pc:spChg>
        <pc:spChg chg="mod">
          <ac:chgData name="Jesse Alberts" userId="9a1c01ff602f520d" providerId="LiveId" clId="{77B343B7-8170-4C8E-AC4A-4A426E6BA15F}" dt="2021-09-02T15:10:48.899" v="35229"/>
          <ac:spMkLst>
            <pc:docMk/>
            <pc:sldMk cId="1694855424" sldId="264"/>
            <ac:spMk id="34" creationId="{79C26EAF-8C31-4099-A9C2-31742EB7CC64}"/>
          </ac:spMkLst>
        </pc:spChg>
        <pc:spChg chg="mod">
          <ac:chgData name="Jesse Alberts" userId="9a1c01ff602f520d" providerId="LiveId" clId="{77B343B7-8170-4C8E-AC4A-4A426E6BA15F}" dt="2021-09-02T15:10:48.899" v="35229"/>
          <ac:spMkLst>
            <pc:docMk/>
            <pc:sldMk cId="1694855424" sldId="264"/>
            <ac:spMk id="35" creationId="{10774CCE-A6AF-47DC-B1CF-43659A864B12}"/>
          </ac:spMkLst>
        </pc:spChg>
        <pc:spChg chg="mod">
          <ac:chgData name="Jesse Alberts" userId="9a1c01ff602f520d" providerId="LiveId" clId="{77B343B7-8170-4C8E-AC4A-4A426E6BA15F}" dt="2021-09-01T15:18:14.319" v="33873"/>
          <ac:spMkLst>
            <pc:docMk/>
            <pc:sldMk cId="1694855424" sldId="264"/>
            <ac:spMk id="35" creationId="{FC3CCBF2-F092-4268-B5D1-6E819FCE8D48}"/>
          </ac:spMkLst>
        </pc:spChg>
        <pc:spChg chg="mod">
          <ac:chgData name="Jesse Alberts" userId="9a1c01ff602f520d" providerId="LiveId" clId="{77B343B7-8170-4C8E-AC4A-4A426E6BA15F}" dt="2021-09-02T15:10:48.899" v="35229"/>
          <ac:spMkLst>
            <pc:docMk/>
            <pc:sldMk cId="1694855424" sldId="264"/>
            <ac:spMk id="36" creationId="{50829956-EE14-42F6-8A1D-1E8572E7AD4A}"/>
          </ac:spMkLst>
        </pc:spChg>
        <pc:spChg chg="mod">
          <ac:chgData name="Jesse Alberts" userId="9a1c01ff602f520d" providerId="LiveId" clId="{77B343B7-8170-4C8E-AC4A-4A426E6BA15F}" dt="2021-09-01T15:18:14.319" v="33873"/>
          <ac:spMkLst>
            <pc:docMk/>
            <pc:sldMk cId="1694855424" sldId="264"/>
            <ac:spMk id="36" creationId="{5E9CB410-0063-4F25-9C8F-1D57A201B5EC}"/>
          </ac:spMkLst>
        </pc:spChg>
        <pc:spChg chg="mod">
          <ac:chgData name="Jesse Alberts" userId="9a1c01ff602f520d" providerId="LiveId" clId="{77B343B7-8170-4C8E-AC4A-4A426E6BA15F}" dt="2021-09-01T15:18:14.319" v="33873"/>
          <ac:spMkLst>
            <pc:docMk/>
            <pc:sldMk cId="1694855424" sldId="264"/>
            <ac:spMk id="37" creationId="{83178ED9-B991-4702-9812-1373ED7B3AB1}"/>
          </ac:spMkLst>
        </pc:spChg>
        <pc:spChg chg="add mod ord">
          <ac:chgData name="Jesse Alberts" userId="9a1c01ff602f520d" providerId="LiveId" clId="{77B343B7-8170-4C8E-AC4A-4A426E6BA15F}" dt="2021-09-01T15:19:22.351" v="33892" actId="164"/>
          <ac:spMkLst>
            <pc:docMk/>
            <pc:sldMk cId="1694855424" sldId="264"/>
            <ac:spMk id="38" creationId="{C455CCA0-2C99-4362-9450-0F0ED3523DC2}"/>
          </ac:spMkLst>
        </pc:spChg>
        <pc:spChg chg="mod">
          <ac:chgData name="Jesse Alberts" userId="9a1c01ff602f520d" providerId="LiveId" clId="{77B343B7-8170-4C8E-AC4A-4A426E6BA15F}" dt="2021-09-02T15:10:48.899" v="35229"/>
          <ac:spMkLst>
            <pc:docMk/>
            <pc:sldMk cId="1694855424" sldId="264"/>
            <ac:spMk id="38" creationId="{E9193E8D-1A7E-41C3-8F31-7A07DBB9E327}"/>
          </ac:spMkLst>
        </pc:spChg>
        <pc:spChg chg="mod">
          <ac:chgData name="Jesse Alberts" userId="9a1c01ff602f520d" providerId="LiveId" clId="{77B343B7-8170-4C8E-AC4A-4A426E6BA15F}" dt="2021-09-02T15:10:48.899" v="35229"/>
          <ac:spMkLst>
            <pc:docMk/>
            <pc:sldMk cId="1694855424" sldId="264"/>
            <ac:spMk id="39" creationId="{05B59524-9D7A-46BA-80A5-62A9357D9F51}"/>
          </ac:spMkLst>
        </pc:spChg>
        <pc:spChg chg="mod">
          <ac:chgData name="Jesse Alberts" userId="9a1c01ff602f520d" providerId="LiveId" clId="{77B343B7-8170-4C8E-AC4A-4A426E6BA15F}" dt="2021-09-02T15:10:48.899" v="35229"/>
          <ac:spMkLst>
            <pc:docMk/>
            <pc:sldMk cId="1694855424" sldId="264"/>
            <ac:spMk id="40" creationId="{B6D1A242-2785-476F-BE44-68F5458BB0AC}"/>
          </ac:spMkLst>
        </pc:spChg>
        <pc:grpChg chg="add del mod">
          <ac:chgData name="Jesse Alberts" userId="9a1c01ff602f520d" providerId="LiveId" clId="{77B343B7-8170-4C8E-AC4A-4A426E6BA15F}" dt="2021-09-02T15:10:51.358" v="35231" actId="21"/>
          <ac:grpSpMkLst>
            <pc:docMk/>
            <pc:sldMk cId="1694855424" sldId="264"/>
            <ac:grpSpMk id="2" creationId="{C5243AE2-923D-46A9-9D21-768186AC0055}"/>
          </ac:grpSpMkLst>
        </pc:grpChg>
        <pc:grpChg chg="add del mod">
          <ac:chgData name="Jesse Alberts" userId="9a1c01ff602f520d" providerId="LiveId" clId="{77B343B7-8170-4C8E-AC4A-4A426E6BA15F}" dt="2021-09-01T15:21:34.865" v="34012" actId="21"/>
          <ac:grpSpMkLst>
            <pc:docMk/>
            <pc:sldMk cId="1694855424" sldId="264"/>
            <ac:grpSpMk id="3" creationId="{5CB55732-077E-444C-8057-39EEDB0287E8}"/>
          </ac:grpSpMkLst>
        </pc:grpChg>
        <pc:grpChg chg="add mod">
          <ac:chgData name="Jesse Alberts" userId="9a1c01ff602f520d" providerId="LiveId" clId="{77B343B7-8170-4C8E-AC4A-4A426E6BA15F}" dt="2021-09-02T15:10:50.786" v="35230" actId="164"/>
          <ac:grpSpMkLst>
            <pc:docMk/>
            <pc:sldMk cId="1694855424" sldId="264"/>
            <ac:grpSpMk id="16" creationId="{32949038-CD11-438C-A068-5BD63973A883}"/>
          </ac:grpSpMkLst>
        </pc:grpChg>
        <pc:grpChg chg="add mod">
          <ac:chgData name="Jesse Alberts" userId="9a1c01ff602f520d" providerId="LiveId" clId="{77B343B7-8170-4C8E-AC4A-4A426E6BA15F}" dt="2021-09-02T15:10:50.786" v="35230" actId="164"/>
          <ac:grpSpMkLst>
            <pc:docMk/>
            <pc:sldMk cId="1694855424" sldId="264"/>
            <ac:grpSpMk id="19" creationId="{C424D89D-8AE8-45F5-BDB3-9D2292BC1494}"/>
          </ac:grpSpMkLst>
        </pc:grpChg>
        <pc:grpChg chg="add del mod ord">
          <ac:chgData name="Jesse Alberts" userId="9a1c01ff602f520d" providerId="LiveId" clId="{77B343B7-8170-4C8E-AC4A-4A426E6BA15F}" dt="2021-09-01T14:22:24.524" v="33287" actId="21"/>
          <ac:grpSpMkLst>
            <pc:docMk/>
            <pc:sldMk cId="1694855424" sldId="264"/>
            <ac:grpSpMk id="22" creationId="{2F8A515C-945F-41FE-8506-F9B9C76E7440}"/>
          </ac:grpSpMkLst>
        </pc:grpChg>
        <pc:grpChg chg="mod">
          <ac:chgData name="Jesse Alberts" userId="9a1c01ff602f520d" providerId="LiveId" clId="{77B343B7-8170-4C8E-AC4A-4A426E6BA15F}" dt="2021-09-02T15:10:48.899" v="35229"/>
          <ac:grpSpMkLst>
            <pc:docMk/>
            <pc:sldMk cId="1694855424" sldId="264"/>
            <ac:grpSpMk id="23" creationId="{82496130-22C1-454C-9824-0A68F739D398}"/>
          </ac:grpSpMkLst>
        </pc:grpChg>
        <pc:grpChg chg="mod">
          <ac:chgData name="Jesse Alberts" userId="9a1c01ff602f520d" providerId="LiveId" clId="{77B343B7-8170-4C8E-AC4A-4A426E6BA15F}" dt="2021-09-01T14:22:08.440" v="33283"/>
          <ac:grpSpMkLst>
            <pc:docMk/>
            <pc:sldMk cId="1694855424" sldId="264"/>
            <ac:grpSpMk id="23" creationId="{9570CAA4-7D77-421B-BD0B-2FE25C82A409}"/>
          </ac:grpSpMkLst>
        </pc:grpChg>
        <pc:grpChg chg="add del mod">
          <ac:chgData name="Jesse Alberts" userId="9a1c01ff602f520d" providerId="LiveId" clId="{77B343B7-8170-4C8E-AC4A-4A426E6BA15F}" dt="2021-09-01T15:17:21.268" v="33865" actId="21"/>
          <ac:grpSpMkLst>
            <pc:docMk/>
            <pc:sldMk cId="1694855424" sldId="264"/>
            <ac:grpSpMk id="27" creationId="{2AEB7177-EB7A-407C-B428-6E9E450391AD}"/>
          </ac:grpSpMkLst>
        </pc:grpChg>
        <pc:grpChg chg="mod">
          <ac:chgData name="Jesse Alberts" userId="9a1c01ff602f520d" providerId="LiveId" clId="{77B343B7-8170-4C8E-AC4A-4A426E6BA15F}" dt="2021-09-02T15:10:48.899" v="35229"/>
          <ac:grpSpMkLst>
            <pc:docMk/>
            <pc:sldMk cId="1694855424" sldId="264"/>
            <ac:grpSpMk id="27" creationId="{F7B4F7F1-CE31-4A59-8D10-DFDC94986534}"/>
          </ac:grpSpMkLst>
        </pc:grpChg>
        <pc:grpChg chg="del mod topLvl">
          <ac:chgData name="Jesse Alberts" userId="9a1c01ff602f520d" providerId="LiveId" clId="{77B343B7-8170-4C8E-AC4A-4A426E6BA15F}" dt="2021-09-01T15:18:02.715" v="33870" actId="21"/>
          <ac:grpSpMkLst>
            <pc:docMk/>
            <pc:sldMk cId="1694855424" sldId="264"/>
            <ac:grpSpMk id="28" creationId="{A5394763-BBC4-4A17-9D83-B2A39F8207BF}"/>
          </ac:grpSpMkLst>
        </pc:grpChg>
        <pc:grpChg chg="mod">
          <ac:chgData name="Jesse Alberts" userId="9a1c01ff602f520d" providerId="LiveId" clId="{77B343B7-8170-4C8E-AC4A-4A426E6BA15F}" dt="2021-09-02T15:10:48.899" v="35229"/>
          <ac:grpSpMkLst>
            <pc:docMk/>
            <pc:sldMk cId="1694855424" sldId="264"/>
            <ac:grpSpMk id="28" creationId="{DC64BBB3-3A5C-4738-886F-6E719DFBE013}"/>
          </ac:grpSpMkLst>
        </pc:grpChg>
        <pc:grpChg chg="add mod">
          <ac:chgData name="Jesse Alberts" userId="9a1c01ff602f520d" providerId="LiveId" clId="{77B343B7-8170-4C8E-AC4A-4A426E6BA15F}" dt="2021-09-02T15:10:50.786" v="35230" actId="164"/>
          <ac:grpSpMkLst>
            <pc:docMk/>
            <pc:sldMk cId="1694855424" sldId="264"/>
            <ac:grpSpMk id="37" creationId="{F151A891-0E8D-421D-ADEB-45774316DC1A}"/>
          </ac:grpSpMkLst>
        </pc:grpChg>
        <pc:grpChg chg="del">
          <ac:chgData name="Jesse Alberts" userId="9a1c01ff602f520d" providerId="LiveId" clId="{77B343B7-8170-4C8E-AC4A-4A426E6BA15F}" dt="2021-09-01T14:10:45.231" v="32803" actId="478"/>
          <ac:grpSpMkLst>
            <pc:docMk/>
            <pc:sldMk cId="1694855424" sldId="264"/>
            <ac:grpSpMk id="80" creationId="{18C1ECAF-2EE3-45E9-88F7-67D476945B23}"/>
          </ac:grpSpMkLst>
        </pc:grpChg>
        <pc:grpChg chg="add del mod">
          <ac:chgData name="Jesse Alberts" userId="9a1c01ff602f520d" providerId="LiveId" clId="{77B343B7-8170-4C8E-AC4A-4A426E6BA15F}" dt="2021-09-01T15:18:30.338" v="33880" actId="478"/>
          <ac:grpSpMkLst>
            <pc:docMk/>
            <pc:sldMk cId="1694855424" sldId="264"/>
            <ac:grpSpMk id="86" creationId="{3BE117C0-08E6-48F4-95A2-09F0697C226E}"/>
          </ac:grpSpMkLst>
        </pc:grpChg>
      </pc:sldChg>
      <pc:sldChg chg="addSp delSp modSp add del mod delAnim modAnim">
        <pc:chgData name="Jesse Alberts" userId="9a1c01ff602f520d" providerId="LiveId" clId="{77B343B7-8170-4C8E-AC4A-4A426E6BA15F}" dt="2021-09-02T15:23:41.847" v="35353" actId="47"/>
        <pc:sldMkLst>
          <pc:docMk/>
          <pc:sldMk cId="3304230085" sldId="265"/>
        </pc:sldMkLst>
        <pc:spChg chg="del">
          <ac:chgData name="Jesse Alberts" userId="9a1c01ff602f520d" providerId="LiveId" clId="{77B343B7-8170-4C8E-AC4A-4A426E6BA15F}" dt="2021-09-02T15:22:56.958" v="35342" actId="478"/>
          <ac:spMkLst>
            <pc:docMk/>
            <pc:sldMk cId="3304230085" sldId="265"/>
            <ac:spMk id="45" creationId="{A8CC3FD7-8741-4F1F-81FD-42E25000465E}"/>
          </ac:spMkLst>
        </pc:spChg>
        <pc:spChg chg="mod">
          <ac:chgData name="Jesse Alberts" userId="9a1c01ff602f520d" providerId="LiveId" clId="{77B343B7-8170-4C8E-AC4A-4A426E6BA15F}" dt="2021-09-02T15:23:01.121" v="35344"/>
          <ac:spMkLst>
            <pc:docMk/>
            <pc:sldMk cId="3304230085" sldId="265"/>
            <ac:spMk id="47" creationId="{E5AE58FA-61DA-4424-AEAC-E402747DD095}"/>
          </ac:spMkLst>
        </pc:spChg>
        <pc:spChg chg="mod">
          <ac:chgData name="Jesse Alberts" userId="9a1c01ff602f520d" providerId="LiveId" clId="{77B343B7-8170-4C8E-AC4A-4A426E6BA15F}" dt="2021-09-02T15:23:01.121" v="35344"/>
          <ac:spMkLst>
            <pc:docMk/>
            <pc:sldMk cId="3304230085" sldId="265"/>
            <ac:spMk id="50" creationId="{B0AD5CBE-D548-40E8-91FE-6DF7297B8D76}"/>
          </ac:spMkLst>
        </pc:spChg>
        <pc:spChg chg="mod">
          <ac:chgData name="Jesse Alberts" userId="9a1c01ff602f520d" providerId="LiveId" clId="{77B343B7-8170-4C8E-AC4A-4A426E6BA15F}" dt="2021-09-02T15:23:01.121" v="35344"/>
          <ac:spMkLst>
            <pc:docMk/>
            <pc:sldMk cId="3304230085" sldId="265"/>
            <ac:spMk id="51" creationId="{F824A556-28D8-4F47-A614-254718B1DDB3}"/>
          </ac:spMkLst>
        </pc:spChg>
        <pc:spChg chg="mod">
          <ac:chgData name="Jesse Alberts" userId="9a1c01ff602f520d" providerId="LiveId" clId="{77B343B7-8170-4C8E-AC4A-4A426E6BA15F}" dt="2021-09-02T15:23:01.121" v="35344"/>
          <ac:spMkLst>
            <pc:docMk/>
            <pc:sldMk cId="3304230085" sldId="265"/>
            <ac:spMk id="52" creationId="{0BDA5216-E907-42DE-94AC-A32F8D8BCB8E}"/>
          </ac:spMkLst>
        </pc:spChg>
        <pc:spChg chg="mod">
          <ac:chgData name="Jesse Alberts" userId="9a1c01ff602f520d" providerId="LiveId" clId="{77B343B7-8170-4C8E-AC4A-4A426E6BA15F}" dt="2021-09-02T15:23:01.121" v="35344"/>
          <ac:spMkLst>
            <pc:docMk/>
            <pc:sldMk cId="3304230085" sldId="265"/>
            <ac:spMk id="53" creationId="{F5928A86-810B-4D8B-A3DF-4A857E5D39F9}"/>
          </ac:spMkLst>
        </pc:spChg>
        <pc:spChg chg="mod">
          <ac:chgData name="Jesse Alberts" userId="9a1c01ff602f520d" providerId="LiveId" clId="{77B343B7-8170-4C8E-AC4A-4A426E6BA15F}" dt="2021-09-02T15:23:01.121" v="35344"/>
          <ac:spMkLst>
            <pc:docMk/>
            <pc:sldMk cId="3304230085" sldId="265"/>
            <ac:spMk id="54" creationId="{33DA5287-90CC-4B21-82E8-E3F709E83139}"/>
          </ac:spMkLst>
        </pc:spChg>
        <pc:spChg chg="mod">
          <ac:chgData name="Jesse Alberts" userId="9a1c01ff602f520d" providerId="LiveId" clId="{77B343B7-8170-4C8E-AC4A-4A426E6BA15F}" dt="2021-09-02T15:23:01.121" v="35344"/>
          <ac:spMkLst>
            <pc:docMk/>
            <pc:sldMk cId="3304230085" sldId="265"/>
            <ac:spMk id="55" creationId="{55B35FA5-16EF-4BD7-A822-15ADE4EA17B2}"/>
          </ac:spMkLst>
        </pc:spChg>
        <pc:spChg chg="mod">
          <ac:chgData name="Jesse Alberts" userId="9a1c01ff602f520d" providerId="LiveId" clId="{77B343B7-8170-4C8E-AC4A-4A426E6BA15F}" dt="2021-09-02T15:23:01.121" v="35344"/>
          <ac:spMkLst>
            <pc:docMk/>
            <pc:sldMk cId="3304230085" sldId="265"/>
            <ac:spMk id="56" creationId="{E4093005-26CF-404A-85DB-0BC5BC225303}"/>
          </ac:spMkLst>
        </pc:spChg>
        <pc:spChg chg="mod">
          <ac:chgData name="Jesse Alberts" userId="9a1c01ff602f520d" providerId="LiveId" clId="{77B343B7-8170-4C8E-AC4A-4A426E6BA15F}" dt="2021-09-02T15:23:01.121" v="35344"/>
          <ac:spMkLst>
            <pc:docMk/>
            <pc:sldMk cId="3304230085" sldId="265"/>
            <ac:spMk id="57" creationId="{6FB9CA3F-AD0F-452F-B785-84C1F6CBBBC9}"/>
          </ac:spMkLst>
        </pc:spChg>
        <pc:spChg chg="mod">
          <ac:chgData name="Jesse Alberts" userId="9a1c01ff602f520d" providerId="LiveId" clId="{77B343B7-8170-4C8E-AC4A-4A426E6BA15F}" dt="2021-09-02T15:23:01.121" v="35344"/>
          <ac:spMkLst>
            <pc:docMk/>
            <pc:sldMk cId="3304230085" sldId="265"/>
            <ac:spMk id="58" creationId="{FDBB8306-01C9-42F6-B7A8-99D2FFD1E0BD}"/>
          </ac:spMkLst>
        </pc:spChg>
        <pc:spChg chg="del">
          <ac:chgData name="Jesse Alberts" userId="9a1c01ff602f520d" providerId="LiveId" clId="{77B343B7-8170-4C8E-AC4A-4A426E6BA15F}" dt="2021-09-02T15:23:00.790" v="35343" actId="478"/>
          <ac:spMkLst>
            <pc:docMk/>
            <pc:sldMk cId="3304230085" sldId="265"/>
            <ac:spMk id="139" creationId="{556AFA5F-7AF7-4100-8BD9-D45F9B875552}"/>
          </ac:spMkLst>
        </pc:spChg>
        <pc:spChg chg="del">
          <ac:chgData name="Jesse Alberts" userId="9a1c01ff602f520d" providerId="LiveId" clId="{77B343B7-8170-4C8E-AC4A-4A426E6BA15F}" dt="2021-09-02T15:23:00.790" v="35343" actId="478"/>
          <ac:spMkLst>
            <pc:docMk/>
            <pc:sldMk cId="3304230085" sldId="265"/>
            <ac:spMk id="140" creationId="{70C26F59-1C2F-472B-B378-7656AACF28D2}"/>
          </ac:spMkLst>
        </pc:spChg>
        <pc:grpChg chg="mod">
          <ac:chgData name="Jesse Alberts" userId="9a1c01ff602f520d" providerId="LiveId" clId="{77B343B7-8170-4C8E-AC4A-4A426E6BA15F}" dt="2021-09-02T15:23:25.556" v="35350" actId="1076"/>
          <ac:grpSpMkLst>
            <pc:docMk/>
            <pc:sldMk cId="3304230085" sldId="265"/>
            <ac:grpSpMk id="37" creationId="{34BC25C8-99E5-4A10-8953-D515EC1F1373}"/>
          </ac:grpSpMkLst>
        </pc:grpChg>
        <pc:grpChg chg="add mod">
          <ac:chgData name="Jesse Alberts" userId="9a1c01ff602f520d" providerId="LiveId" clId="{77B343B7-8170-4C8E-AC4A-4A426E6BA15F}" dt="2021-09-02T15:23:01.121" v="35344"/>
          <ac:grpSpMkLst>
            <pc:docMk/>
            <pc:sldMk cId="3304230085" sldId="265"/>
            <ac:grpSpMk id="46" creationId="{E00CF3A6-A3A9-4E1D-8DF0-D462181E1B11}"/>
          </ac:grpSpMkLst>
        </pc:grpChg>
        <pc:grpChg chg="mod">
          <ac:chgData name="Jesse Alberts" userId="9a1c01ff602f520d" providerId="LiveId" clId="{77B343B7-8170-4C8E-AC4A-4A426E6BA15F}" dt="2021-09-02T15:23:01.121" v="35344"/>
          <ac:grpSpMkLst>
            <pc:docMk/>
            <pc:sldMk cId="3304230085" sldId="265"/>
            <ac:grpSpMk id="48" creationId="{D4A87C36-54F7-4269-A9F5-E8E107E74BDA}"/>
          </ac:grpSpMkLst>
        </pc:grpChg>
        <pc:grpChg chg="mod">
          <ac:chgData name="Jesse Alberts" userId="9a1c01ff602f520d" providerId="LiveId" clId="{77B343B7-8170-4C8E-AC4A-4A426E6BA15F}" dt="2021-09-02T15:23:01.121" v="35344"/>
          <ac:grpSpMkLst>
            <pc:docMk/>
            <pc:sldMk cId="3304230085" sldId="265"/>
            <ac:grpSpMk id="49" creationId="{68D3746E-3549-4FB9-A5CC-08FACC16975A}"/>
          </ac:grpSpMkLst>
        </pc:grpChg>
        <pc:grpChg chg="mod">
          <ac:chgData name="Jesse Alberts" userId="9a1c01ff602f520d" providerId="LiveId" clId="{77B343B7-8170-4C8E-AC4A-4A426E6BA15F}" dt="2021-09-02T15:23:25.556" v="35350" actId="1076"/>
          <ac:grpSpMkLst>
            <pc:docMk/>
            <pc:sldMk cId="3304230085" sldId="265"/>
            <ac:grpSpMk id="87" creationId="{DA27565C-6D7D-47E3-9F63-970B4565AFBF}"/>
          </ac:grpSpMkLst>
        </pc:grpChg>
      </pc:sldChg>
      <pc:sldChg chg="addSp delSp modSp add mod modTransition setBg delAnim modAnim">
        <pc:chgData name="Jesse Alberts" userId="9a1c01ff602f520d" providerId="LiveId" clId="{77B343B7-8170-4C8E-AC4A-4A426E6BA15F}" dt="2021-09-03T08:51:32.915" v="36836"/>
        <pc:sldMkLst>
          <pc:docMk/>
          <pc:sldMk cId="2637602119" sldId="266"/>
        </pc:sldMkLst>
        <pc:spChg chg="del">
          <ac:chgData name="Jesse Alberts" userId="9a1c01ff602f520d" providerId="LiveId" clId="{77B343B7-8170-4C8E-AC4A-4A426E6BA15F}" dt="2021-09-02T15:23:38.163" v="35352" actId="478"/>
          <ac:spMkLst>
            <pc:docMk/>
            <pc:sldMk cId="2637602119" sldId="266"/>
            <ac:spMk id="3" creationId="{D2F665B5-8E0E-4F30-8E0D-5B00EEB20178}"/>
          </ac:spMkLst>
        </pc:spChg>
        <pc:spChg chg="del">
          <ac:chgData name="Jesse Alberts" userId="9a1c01ff602f520d" providerId="LiveId" clId="{77B343B7-8170-4C8E-AC4A-4A426E6BA15F}" dt="2021-09-02T15:23:38.163" v="35352" actId="478"/>
          <ac:spMkLst>
            <pc:docMk/>
            <pc:sldMk cId="2637602119" sldId="266"/>
            <ac:spMk id="4" creationId="{3BD43F4B-AD1A-4173-99CF-7E81522A85B6}"/>
          </ac:spMkLst>
        </pc:spChg>
        <pc:spChg chg="add del mod">
          <ac:chgData name="Jesse Alberts" userId="9a1c01ff602f520d" providerId="LiveId" clId="{77B343B7-8170-4C8E-AC4A-4A426E6BA15F}" dt="2021-09-02T15:42:19.152" v="36536" actId="164"/>
          <ac:spMkLst>
            <pc:docMk/>
            <pc:sldMk cId="2637602119" sldId="266"/>
            <ac:spMk id="22" creationId="{13A4ABD8-C796-4EB1-8A39-8C34C6E1EC00}"/>
          </ac:spMkLst>
        </pc:spChg>
        <pc:spChg chg="add del mod">
          <ac:chgData name="Jesse Alberts" userId="9a1c01ff602f520d" providerId="LiveId" clId="{77B343B7-8170-4C8E-AC4A-4A426E6BA15F}" dt="2021-09-02T15:35:55.784" v="35643" actId="11529"/>
          <ac:spMkLst>
            <pc:docMk/>
            <pc:sldMk cId="2637602119" sldId="266"/>
            <ac:spMk id="25" creationId="{EC058C04-7046-47BF-A7AE-C878AEDF1654}"/>
          </ac:spMkLst>
        </pc:spChg>
        <pc:spChg chg="add mod">
          <ac:chgData name="Jesse Alberts" userId="9a1c01ff602f520d" providerId="LiveId" clId="{77B343B7-8170-4C8E-AC4A-4A426E6BA15F}" dt="2021-09-02T15:42:19.152" v="36536" actId="164"/>
          <ac:spMkLst>
            <pc:docMk/>
            <pc:sldMk cId="2637602119" sldId="266"/>
            <ac:spMk id="26" creationId="{FF07943C-48A3-4DBE-BD14-01757C34DC40}"/>
          </ac:spMkLst>
        </pc:spChg>
        <pc:spChg chg="del">
          <ac:chgData name="Jesse Alberts" userId="9a1c01ff602f520d" providerId="LiveId" clId="{77B343B7-8170-4C8E-AC4A-4A426E6BA15F}" dt="2021-09-02T15:23:38.163" v="35352" actId="478"/>
          <ac:spMkLst>
            <pc:docMk/>
            <pc:sldMk cId="2637602119" sldId="266"/>
            <ac:spMk id="33" creationId="{A6872FDC-9E29-42E0-AA3F-0709052B010D}"/>
          </ac:spMkLst>
        </pc:spChg>
        <pc:spChg chg="del">
          <ac:chgData name="Jesse Alberts" userId="9a1c01ff602f520d" providerId="LiveId" clId="{77B343B7-8170-4C8E-AC4A-4A426E6BA15F}" dt="2021-09-02T15:23:38.163" v="35352" actId="478"/>
          <ac:spMkLst>
            <pc:docMk/>
            <pc:sldMk cId="2637602119" sldId="266"/>
            <ac:spMk id="35" creationId="{68CE97C8-592F-4A5C-A17B-0A07292F9BB1}"/>
          </ac:spMkLst>
        </pc:spChg>
        <pc:spChg chg="del">
          <ac:chgData name="Jesse Alberts" userId="9a1c01ff602f520d" providerId="LiveId" clId="{77B343B7-8170-4C8E-AC4A-4A426E6BA15F}" dt="2021-09-02T15:23:38.163" v="35352" actId="478"/>
          <ac:spMkLst>
            <pc:docMk/>
            <pc:sldMk cId="2637602119" sldId="266"/>
            <ac:spMk id="47" creationId="{9AD40531-6E6F-4BAB-B0B2-851414A05533}"/>
          </ac:spMkLst>
        </pc:spChg>
        <pc:spChg chg="del">
          <ac:chgData name="Jesse Alberts" userId="9a1c01ff602f520d" providerId="LiveId" clId="{77B343B7-8170-4C8E-AC4A-4A426E6BA15F}" dt="2021-09-02T15:23:38.163" v="35352" actId="478"/>
          <ac:spMkLst>
            <pc:docMk/>
            <pc:sldMk cId="2637602119" sldId="266"/>
            <ac:spMk id="49" creationId="{8CC734E2-72B9-494A-ADE2-CAF6FA633CCA}"/>
          </ac:spMkLst>
        </pc:spChg>
        <pc:spChg chg="del">
          <ac:chgData name="Jesse Alberts" userId="9a1c01ff602f520d" providerId="LiveId" clId="{77B343B7-8170-4C8E-AC4A-4A426E6BA15F}" dt="2021-09-02T15:23:52.219" v="35354" actId="21"/>
          <ac:spMkLst>
            <pc:docMk/>
            <pc:sldMk cId="2637602119" sldId="266"/>
            <ac:spMk id="59" creationId="{83C3B394-2E71-4E15-BD96-8007122EB8EE}"/>
          </ac:spMkLst>
        </pc:spChg>
        <pc:spChg chg="mod">
          <ac:chgData name="Jesse Alberts" userId="9a1c01ff602f520d" providerId="LiveId" clId="{77B343B7-8170-4C8E-AC4A-4A426E6BA15F}" dt="2021-09-02T15:24:30.232" v="35360" actId="164"/>
          <ac:spMkLst>
            <pc:docMk/>
            <pc:sldMk cId="2637602119" sldId="266"/>
            <ac:spMk id="62" creationId="{AA609AF0-E7C8-4A60-ABCC-63B4F60DE117}"/>
          </ac:spMkLst>
        </pc:spChg>
        <pc:spChg chg="mod">
          <ac:chgData name="Jesse Alberts" userId="9a1c01ff602f520d" providerId="LiveId" clId="{77B343B7-8170-4C8E-AC4A-4A426E6BA15F}" dt="2021-09-02T15:24:30.232" v="35360" actId="164"/>
          <ac:spMkLst>
            <pc:docMk/>
            <pc:sldMk cId="2637602119" sldId="266"/>
            <ac:spMk id="63" creationId="{AE1B4324-755D-4ED7-89C4-5B1BD8A938A1}"/>
          </ac:spMkLst>
        </pc:spChg>
        <pc:spChg chg="mod">
          <ac:chgData name="Jesse Alberts" userId="9a1c01ff602f520d" providerId="LiveId" clId="{77B343B7-8170-4C8E-AC4A-4A426E6BA15F}" dt="2021-09-02T15:24:30.232" v="35360" actId="164"/>
          <ac:spMkLst>
            <pc:docMk/>
            <pc:sldMk cId="2637602119" sldId="266"/>
            <ac:spMk id="64" creationId="{ADAC6B1F-2BFE-46A7-AF40-79884833299A}"/>
          </ac:spMkLst>
        </pc:spChg>
        <pc:spChg chg="mod">
          <ac:chgData name="Jesse Alberts" userId="9a1c01ff602f520d" providerId="LiveId" clId="{77B343B7-8170-4C8E-AC4A-4A426E6BA15F}" dt="2021-09-02T15:24:30.232" v="35360" actId="164"/>
          <ac:spMkLst>
            <pc:docMk/>
            <pc:sldMk cId="2637602119" sldId="266"/>
            <ac:spMk id="65" creationId="{E02721DD-3036-40DB-A054-849EE8202C90}"/>
          </ac:spMkLst>
        </pc:spChg>
        <pc:spChg chg="mod">
          <ac:chgData name="Jesse Alberts" userId="9a1c01ff602f520d" providerId="LiveId" clId="{77B343B7-8170-4C8E-AC4A-4A426E6BA15F}" dt="2021-09-02T15:24:30.232" v="35360" actId="164"/>
          <ac:spMkLst>
            <pc:docMk/>
            <pc:sldMk cId="2637602119" sldId="266"/>
            <ac:spMk id="66" creationId="{2BE93A2B-7A6C-467F-8869-F82232D210F8}"/>
          </ac:spMkLst>
        </pc:spChg>
        <pc:spChg chg="mod">
          <ac:chgData name="Jesse Alberts" userId="9a1c01ff602f520d" providerId="LiveId" clId="{77B343B7-8170-4C8E-AC4A-4A426E6BA15F}" dt="2021-09-02T15:24:30.232" v="35360" actId="164"/>
          <ac:spMkLst>
            <pc:docMk/>
            <pc:sldMk cId="2637602119" sldId="266"/>
            <ac:spMk id="68" creationId="{F7E5E78E-E3D2-48E9-ADD9-FF6EC52884CA}"/>
          </ac:spMkLst>
        </pc:spChg>
        <pc:spChg chg="del">
          <ac:chgData name="Jesse Alberts" userId="9a1c01ff602f520d" providerId="LiveId" clId="{77B343B7-8170-4C8E-AC4A-4A426E6BA15F}" dt="2021-09-02T15:24:02.555" v="35356" actId="21"/>
          <ac:spMkLst>
            <pc:docMk/>
            <pc:sldMk cId="2637602119" sldId="266"/>
            <ac:spMk id="69" creationId="{D9403295-555D-42F6-86EF-E3EF45A2F4EA}"/>
          </ac:spMkLst>
        </pc:spChg>
        <pc:spChg chg="del topLvl">
          <ac:chgData name="Jesse Alberts" userId="9a1c01ff602f520d" providerId="LiveId" clId="{77B343B7-8170-4C8E-AC4A-4A426E6BA15F}" dt="2021-09-02T15:24:02.555" v="35356" actId="21"/>
          <ac:spMkLst>
            <pc:docMk/>
            <pc:sldMk cId="2637602119" sldId="266"/>
            <ac:spMk id="70" creationId="{1837C527-D3C4-4AF9-80F4-18308FCBE21D}"/>
          </ac:spMkLst>
        </pc:spChg>
        <pc:spChg chg="del">
          <ac:chgData name="Jesse Alberts" userId="9a1c01ff602f520d" providerId="LiveId" clId="{77B343B7-8170-4C8E-AC4A-4A426E6BA15F}" dt="2021-09-02T15:24:02.555" v="35356" actId="21"/>
          <ac:spMkLst>
            <pc:docMk/>
            <pc:sldMk cId="2637602119" sldId="266"/>
            <ac:spMk id="71" creationId="{AF115C91-7848-4A90-8647-363BFD9F3977}"/>
          </ac:spMkLst>
        </pc:spChg>
        <pc:spChg chg="del">
          <ac:chgData name="Jesse Alberts" userId="9a1c01ff602f520d" providerId="LiveId" clId="{77B343B7-8170-4C8E-AC4A-4A426E6BA15F}" dt="2021-09-02T15:23:38.163" v="35352" actId="478"/>
          <ac:spMkLst>
            <pc:docMk/>
            <pc:sldMk cId="2637602119" sldId="266"/>
            <ac:spMk id="107" creationId="{ED6758C1-442A-42EF-A3C6-058355318153}"/>
          </ac:spMkLst>
        </pc:spChg>
        <pc:spChg chg="del">
          <ac:chgData name="Jesse Alberts" userId="9a1c01ff602f520d" providerId="LiveId" clId="{77B343B7-8170-4C8E-AC4A-4A426E6BA15F}" dt="2021-09-02T15:23:38.163" v="35352" actId="478"/>
          <ac:spMkLst>
            <pc:docMk/>
            <pc:sldMk cId="2637602119" sldId="266"/>
            <ac:spMk id="115" creationId="{20DC3A91-75CF-4539-A940-7FD492587702}"/>
          </ac:spMkLst>
        </pc:spChg>
        <pc:spChg chg="mod">
          <ac:chgData name="Jesse Alberts" userId="9a1c01ff602f520d" providerId="LiveId" clId="{77B343B7-8170-4C8E-AC4A-4A426E6BA15F}" dt="2021-09-02T15:24:30.232" v="35360" actId="164"/>
          <ac:spMkLst>
            <pc:docMk/>
            <pc:sldMk cId="2637602119" sldId="266"/>
            <ac:spMk id="132" creationId="{5A3A828F-2936-4BC6-A596-00362A5A1472}"/>
          </ac:spMkLst>
        </pc:spChg>
        <pc:spChg chg="add mod">
          <ac:chgData name="Jesse Alberts" userId="9a1c01ff602f520d" providerId="LiveId" clId="{77B343B7-8170-4C8E-AC4A-4A426E6BA15F}" dt="2021-09-02T15:23:52.948" v="35355"/>
          <ac:spMkLst>
            <pc:docMk/>
            <pc:sldMk cId="2637602119" sldId="266"/>
            <ac:spMk id="140" creationId="{96D14C69-FF2B-474E-8384-C18B364EFB66}"/>
          </ac:spMkLst>
        </pc:spChg>
        <pc:spChg chg="mod">
          <ac:chgData name="Jesse Alberts" userId="9a1c01ff602f520d" providerId="LiveId" clId="{77B343B7-8170-4C8E-AC4A-4A426E6BA15F}" dt="2021-09-02T15:24:30.232" v="35360" actId="164"/>
          <ac:spMkLst>
            <pc:docMk/>
            <pc:sldMk cId="2637602119" sldId="266"/>
            <ac:spMk id="141" creationId="{3D423808-29C6-4E10-8243-A5CD042DB67F}"/>
          </ac:spMkLst>
        </pc:spChg>
        <pc:spChg chg="add mod">
          <ac:chgData name="Jesse Alberts" userId="9a1c01ff602f520d" providerId="LiveId" clId="{77B343B7-8170-4C8E-AC4A-4A426E6BA15F}" dt="2021-09-02T15:24:39.359" v="35362" actId="164"/>
          <ac:spMkLst>
            <pc:docMk/>
            <pc:sldMk cId="2637602119" sldId="266"/>
            <ac:spMk id="142" creationId="{6DA6FC2F-D1FF-44F8-8F34-161D2817206A}"/>
          </ac:spMkLst>
        </pc:spChg>
        <pc:spChg chg="mod">
          <ac:chgData name="Jesse Alberts" userId="9a1c01ff602f520d" providerId="LiveId" clId="{77B343B7-8170-4C8E-AC4A-4A426E6BA15F}" dt="2021-09-02T15:24:30.232" v="35360" actId="164"/>
          <ac:spMkLst>
            <pc:docMk/>
            <pc:sldMk cId="2637602119" sldId="266"/>
            <ac:spMk id="143" creationId="{ED016E70-9190-494E-99FC-7DFC1BE33CE3}"/>
          </ac:spMkLst>
        </pc:spChg>
        <pc:spChg chg="add mod">
          <ac:chgData name="Jesse Alberts" userId="9a1c01ff602f520d" providerId="LiveId" clId="{77B343B7-8170-4C8E-AC4A-4A426E6BA15F}" dt="2021-09-02T15:24:39.359" v="35362" actId="164"/>
          <ac:spMkLst>
            <pc:docMk/>
            <pc:sldMk cId="2637602119" sldId="266"/>
            <ac:spMk id="144" creationId="{23CA7922-8B61-4568-B262-1EB72B100562}"/>
          </ac:spMkLst>
        </pc:spChg>
        <pc:spChg chg="mod">
          <ac:chgData name="Jesse Alberts" userId="9a1c01ff602f520d" providerId="LiveId" clId="{77B343B7-8170-4C8E-AC4A-4A426E6BA15F}" dt="2021-09-02T15:24:30.232" v="35360" actId="164"/>
          <ac:spMkLst>
            <pc:docMk/>
            <pc:sldMk cId="2637602119" sldId="266"/>
            <ac:spMk id="145" creationId="{5D493B93-4B31-496D-908D-DB129142082D}"/>
          </ac:spMkLst>
        </pc:spChg>
        <pc:spChg chg="add mod">
          <ac:chgData name="Jesse Alberts" userId="9a1c01ff602f520d" providerId="LiveId" clId="{77B343B7-8170-4C8E-AC4A-4A426E6BA15F}" dt="2021-09-02T15:24:39.359" v="35362" actId="164"/>
          <ac:spMkLst>
            <pc:docMk/>
            <pc:sldMk cId="2637602119" sldId="266"/>
            <ac:spMk id="146" creationId="{009C0FF6-7C1A-467A-869B-4A5A2504067A}"/>
          </ac:spMkLst>
        </pc:spChg>
        <pc:spChg chg="mod">
          <ac:chgData name="Jesse Alberts" userId="9a1c01ff602f520d" providerId="LiveId" clId="{77B343B7-8170-4C8E-AC4A-4A426E6BA15F}" dt="2021-09-02T15:24:30.232" v="35360" actId="164"/>
          <ac:spMkLst>
            <pc:docMk/>
            <pc:sldMk cId="2637602119" sldId="266"/>
            <ac:spMk id="147" creationId="{70E8F109-1DFD-4923-A4E3-808028928E11}"/>
          </ac:spMkLst>
        </pc:spChg>
        <pc:spChg chg="add mod">
          <ac:chgData name="Jesse Alberts" userId="9a1c01ff602f520d" providerId="LiveId" clId="{77B343B7-8170-4C8E-AC4A-4A426E6BA15F}" dt="2021-09-02T15:25:30.962" v="35394" actId="1036"/>
          <ac:spMkLst>
            <pc:docMk/>
            <pc:sldMk cId="2637602119" sldId="266"/>
            <ac:spMk id="148" creationId="{86FCC244-684C-48A4-8ED9-F301F85D5C69}"/>
          </ac:spMkLst>
        </pc:spChg>
        <pc:spChg chg="add mod">
          <ac:chgData name="Jesse Alberts" userId="9a1c01ff602f520d" providerId="LiveId" clId="{77B343B7-8170-4C8E-AC4A-4A426E6BA15F}" dt="2021-09-02T15:25:53.883" v="35426" actId="1038"/>
          <ac:spMkLst>
            <pc:docMk/>
            <pc:sldMk cId="2637602119" sldId="266"/>
            <ac:spMk id="149" creationId="{F8EACD9B-A47C-4D2C-AF8E-25749136E073}"/>
          </ac:spMkLst>
        </pc:spChg>
        <pc:spChg chg="mod">
          <ac:chgData name="Jesse Alberts" userId="9a1c01ff602f520d" providerId="LiveId" clId="{77B343B7-8170-4C8E-AC4A-4A426E6BA15F}" dt="2021-09-02T15:24:30.232" v="35360" actId="164"/>
          <ac:spMkLst>
            <pc:docMk/>
            <pc:sldMk cId="2637602119" sldId="266"/>
            <ac:spMk id="150" creationId="{8DBEE57D-CB70-4E5F-8BAC-A1E5B1C7E677}"/>
          </ac:spMkLst>
        </pc:spChg>
        <pc:spChg chg="add mod">
          <ac:chgData name="Jesse Alberts" userId="9a1c01ff602f520d" providerId="LiveId" clId="{77B343B7-8170-4C8E-AC4A-4A426E6BA15F}" dt="2021-09-02T15:28:05.432" v="35510" actId="1036"/>
          <ac:spMkLst>
            <pc:docMk/>
            <pc:sldMk cId="2637602119" sldId="266"/>
            <ac:spMk id="151" creationId="{87007BDB-D662-4751-AE32-76EE99114FDE}"/>
          </ac:spMkLst>
        </pc:spChg>
        <pc:spChg chg="mod">
          <ac:chgData name="Jesse Alberts" userId="9a1c01ff602f520d" providerId="LiveId" clId="{77B343B7-8170-4C8E-AC4A-4A426E6BA15F}" dt="2021-09-02T15:24:30.232" v="35360" actId="164"/>
          <ac:spMkLst>
            <pc:docMk/>
            <pc:sldMk cId="2637602119" sldId="266"/>
            <ac:spMk id="152" creationId="{31E32F79-AF2B-4C4E-9E8F-4F7ABAE12F5C}"/>
          </ac:spMkLst>
        </pc:spChg>
        <pc:spChg chg="add mod">
          <ac:chgData name="Jesse Alberts" userId="9a1c01ff602f520d" providerId="LiveId" clId="{77B343B7-8170-4C8E-AC4A-4A426E6BA15F}" dt="2021-09-02T15:28:23.123" v="35536" actId="1037"/>
          <ac:spMkLst>
            <pc:docMk/>
            <pc:sldMk cId="2637602119" sldId="266"/>
            <ac:spMk id="154" creationId="{70EBBB3A-C085-49B2-83E4-E49C6507B77B}"/>
          </ac:spMkLst>
        </pc:spChg>
        <pc:spChg chg="add mod">
          <ac:chgData name="Jesse Alberts" userId="9a1c01ff602f520d" providerId="LiveId" clId="{77B343B7-8170-4C8E-AC4A-4A426E6BA15F}" dt="2021-09-02T15:32:56.339" v="35568" actId="14100"/>
          <ac:spMkLst>
            <pc:docMk/>
            <pc:sldMk cId="2637602119" sldId="266"/>
            <ac:spMk id="155" creationId="{25F91E2D-6E08-42F0-A284-B7F8128783EF}"/>
          </ac:spMkLst>
        </pc:spChg>
        <pc:spChg chg="add mod">
          <ac:chgData name="Jesse Alberts" userId="9a1c01ff602f520d" providerId="LiveId" clId="{77B343B7-8170-4C8E-AC4A-4A426E6BA15F}" dt="2021-09-02T15:43:22.620" v="36549" actId="1076"/>
          <ac:spMkLst>
            <pc:docMk/>
            <pc:sldMk cId="2637602119" sldId="266"/>
            <ac:spMk id="156" creationId="{DF8E8405-7708-4D6F-A4B4-BF473B4EA245}"/>
          </ac:spMkLst>
        </pc:spChg>
        <pc:spChg chg="add mod">
          <ac:chgData name="Jesse Alberts" userId="9a1c01ff602f520d" providerId="LiveId" clId="{77B343B7-8170-4C8E-AC4A-4A426E6BA15F}" dt="2021-09-02T15:43:22.620" v="36549" actId="1076"/>
          <ac:spMkLst>
            <pc:docMk/>
            <pc:sldMk cId="2637602119" sldId="266"/>
            <ac:spMk id="157" creationId="{99895A58-45C3-49BA-9A4C-CA3718DC2D15}"/>
          </ac:spMkLst>
        </pc:spChg>
        <pc:spChg chg="add mod">
          <ac:chgData name="Jesse Alberts" userId="9a1c01ff602f520d" providerId="LiveId" clId="{77B343B7-8170-4C8E-AC4A-4A426E6BA15F}" dt="2021-09-02T15:43:22.620" v="36549" actId="1076"/>
          <ac:spMkLst>
            <pc:docMk/>
            <pc:sldMk cId="2637602119" sldId="266"/>
            <ac:spMk id="158" creationId="{A19DBD0B-C4D2-4CA8-8F7B-870C15FFFAB6}"/>
          </ac:spMkLst>
        </pc:spChg>
        <pc:spChg chg="add del mod">
          <ac:chgData name="Jesse Alberts" userId="9a1c01ff602f520d" providerId="LiveId" clId="{77B343B7-8170-4C8E-AC4A-4A426E6BA15F}" dt="2021-09-02T15:35:55.189" v="35641"/>
          <ac:spMkLst>
            <pc:docMk/>
            <pc:sldMk cId="2637602119" sldId="266"/>
            <ac:spMk id="162" creationId="{6B057C44-3230-4FD9-B0B1-12C2873C5E30}"/>
          </ac:spMkLst>
        </pc:spChg>
        <pc:spChg chg="mod">
          <ac:chgData name="Jesse Alberts" userId="9a1c01ff602f520d" providerId="LiveId" clId="{77B343B7-8170-4C8E-AC4A-4A426E6BA15F}" dt="2021-09-02T15:24:31.568" v="35361" actId="164"/>
          <ac:spMkLst>
            <pc:docMk/>
            <pc:sldMk cId="2637602119" sldId="266"/>
            <ac:spMk id="165" creationId="{3D9CC129-5664-4FAA-8E3A-14F68982BBFA}"/>
          </ac:spMkLst>
        </pc:spChg>
        <pc:spChg chg="mod">
          <ac:chgData name="Jesse Alberts" userId="9a1c01ff602f520d" providerId="LiveId" clId="{77B343B7-8170-4C8E-AC4A-4A426E6BA15F}" dt="2021-09-02T15:24:31.568" v="35361" actId="164"/>
          <ac:spMkLst>
            <pc:docMk/>
            <pc:sldMk cId="2637602119" sldId="266"/>
            <ac:spMk id="166" creationId="{B0142D31-0FA3-473C-B6CA-D3ED6BCA5BCA}"/>
          </ac:spMkLst>
        </pc:spChg>
        <pc:spChg chg="mod">
          <ac:chgData name="Jesse Alberts" userId="9a1c01ff602f520d" providerId="LiveId" clId="{77B343B7-8170-4C8E-AC4A-4A426E6BA15F}" dt="2021-09-02T15:24:31.568" v="35361" actId="164"/>
          <ac:spMkLst>
            <pc:docMk/>
            <pc:sldMk cId="2637602119" sldId="266"/>
            <ac:spMk id="167" creationId="{DBBC8ADD-E790-47A3-91D7-FD477B7B91D9}"/>
          </ac:spMkLst>
        </pc:spChg>
        <pc:spChg chg="mod">
          <ac:chgData name="Jesse Alberts" userId="9a1c01ff602f520d" providerId="LiveId" clId="{77B343B7-8170-4C8E-AC4A-4A426E6BA15F}" dt="2021-09-02T15:24:31.568" v="35361" actId="164"/>
          <ac:spMkLst>
            <pc:docMk/>
            <pc:sldMk cId="2637602119" sldId="266"/>
            <ac:spMk id="168" creationId="{209C1F1E-00E1-4290-AB3F-E01BB3F26F1A}"/>
          </ac:spMkLst>
        </pc:spChg>
        <pc:spChg chg="mod">
          <ac:chgData name="Jesse Alberts" userId="9a1c01ff602f520d" providerId="LiveId" clId="{77B343B7-8170-4C8E-AC4A-4A426E6BA15F}" dt="2021-09-02T15:24:31.568" v="35361" actId="164"/>
          <ac:spMkLst>
            <pc:docMk/>
            <pc:sldMk cId="2637602119" sldId="266"/>
            <ac:spMk id="169" creationId="{5A22DAFF-6EB6-4484-A45A-BD4DEDE54EE2}"/>
          </ac:spMkLst>
        </pc:spChg>
        <pc:spChg chg="mod">
          <ac:chgData name="Jesse Alberts" userId="9a1c01ff602f520d" providerId="LiveId" clId="{77B343B7-8170-4C8E-AC4A-4A426E6BA15F}" dt="2021-09-02T15:24:31.568" v="35361" actId="164"/>
          <ac:spMkLst>
            <pc:docMk/>
            <pc:sldMk cId="2637602119" sldId="266"/>
            <ac:spMk id="170" creationId="{93555835-9D2A-463D-A77B-3073BD2B3F8D}"/>
          </ac:spMkLst>
        </pc:spChg>
        <pc:spChg chg="mod">
          <ac:chgData name="Jesse Alberts" userId="9a1c01ff602f520d" providerId="LiveId" clId="{77B343B7-8170-4C8E-AC4A-4A426E6BA15F}" dt="2021-09-02T15:24:31.568" v="35361" actId="164"/>
          <ac:spMkLst>
            <pc:docMk/>
            <pc:sldMk cId="2637602119" sldId="266"/>
            <ac:spMk id="171" creationId="{4A16BA8D-064E-481E-A2B9-595994A71E7B}"/>
          </ac:spMkLst>
        </pc:spChg>
        <pc:spChg chg="mod">
          <ac:chgData name="Jesse Alberts" userId="9a1c01ff602f520d" providerId="LiveId" clId="{77B343B7-8170-4C8E-AC4A-4A426E6BA15F}" dt="2021-09-02T15:35:53.592" v="35636"/>
          <ac:spMkLst>
            <pc:docMk/>
            <pc:sldMk cId="2637602119" sldId="266"/>
            <ac:spMk id="173" creationId="{09F1A417-F7A4-47A2-9ADE-C184A13DE93A}"/>
          </ac:spMkLst>
        </pc:spChg>
        <pc:spChg chg="mod">
          <ac:chgData name="Jesse Alberts" userId="9a1c01ff602f520d" providerId="LiveId" clId="{77B343B7-8170-4C8E-AC4A-4A426E6BA15F}" dt="2021-09-02T15:35:53.592" v="35636"/>
          <ac:spMkLst>
            <pc:docMk/>
            <pc:sldMk cId="2637602119" sldId="266"/>
            <ac:spMk id="174" creationId="{5443726D-3FF6-40AA-BE85-921DFF7315CD}"/>
          </ac:spMkLst>
        </pc:spChg>
        <pc:spChg chg="mod">
          <ac:chgData name="Jesse Alberts" userId="9a1c01ff602f520d" providerId="LiveId" clId="{77B343B7-8170-4C8E-AC4A-4A426E6BA15F}" dt="2021-09-02T15:35:53.592" v="35636"/>
          <ac:spMkLst>
            <pc:docMk/>
            <pc:sldMk cId="2637602119" sldId="266"/>
            <ac:spMk id="175" creationId="{547A7E4E-90C4-4B0C-8906-29A20FE9A5AE}"/>
          </ac:spMkLst>
        </pc:spChg>
        <pc:spChg chg="mod">
          <ac:chgData name="Jesse Alberts" userId="9a1c01ff602f520d" providerId="LiveId" clId="{77B343B7-8170-4C8E-AC4A-4A426E6BA15F}" dt="2021-09-02T15:35:53.592" v="35636"/>
          <ac:spMkLst>
            <pc:docMk/>
            <pc:sldMk cId="2637602119" sldId="266"/>
            <ac:spMk id="176" creationId="{86A1A2A2-37DF-4627-960C-849A0C06A52A}"/>
          </ac:spMkLst>
        </pc:spChg>
        <pc:spChg chg="mod">
          <ac:chgData name="Jesse Alberts" userId="9a1c01ff602f520d" providerId="LiveId" clId="{77B343B7-8170-4C8E-AC4A-4A426E6BA15F}" dt="2021-09-02T15:35:53.592" v="35636"/>
          <ac:spMkLst>
            <pc:docMk/>
            <pc:sldMk cId="2637602119" sldId="266"/>
            <ac:spMk id="177" creationId="{A041A2A3-3DFA-433C-ADA0-5ACE94B3C7D0}"/>
          </ac:spMkLst>
        </pc:spChg>
        <pc:spChg chg="mod">
          <ac:chgData name="Jesse Alberts" userId="9a1c01ff602f520d" providerId="LiveId" clId="{77B343B7-8170-4C8E-AC4A-4A426E6BA15F}" dt="2021-09-02T15:35:53.592" v="35636"/>
          <ac:spMkLst>
            <pc:docMk/>
            <pc:sldMk cId="2637602119" sldId="266"/>
            <ac:spMk id="179" creationId="{60B2F8C8-00EC-4A7E-A430-C6870851C3A2}"/>
          </ac:spMkLst>
        </pc:spChg>
        <pc:spChg chg="mod">
          <ac:chgData name="Jesse Alberts" userId="9a1c01ff602f520d" providerId="LiveId" clId="{77B343B7-8170-4C8E-AC4A-4A426E6BA15F}" dt="2021-09-02T15:35:53.592" v="35636"/>
          <ac:spMkLst>
            <pc:docMk/>
            <pc:sldMk cId="2637602119" sldId="266"/>
            <ac:spMk id="181" creationId="{9EC120FD-BD67-441A-8773-7D45F5FCBE7A}"/>
          </ac:spMkLst>
        </pc:spChg>
        <pc:spChg chg="add mod">
          <ac:chgData name="Jesse Alberts" userId="9a1c01ff602f520d" providerId="LiveId" clId="{77B343B7-8170-4C8E-AC4A-4A426E6BA15F}" dt="2021-09-02T15:42:19.152" v="36536" actId="164"/>
          <ac:spMkLst>
            <pc:docMk/>
            <pc:sldMk cId="2637602119" sldId="266"/>
            <ac:spMk id="182" creationId="{5EE62D1C-3EA7-4BFD-8DB1-D6E5F6577EA5}"/>
          </ac:spMkLst>
        </pc:spChg>
        <pc:spChg chg="add del mod">
          <ac:chgData name="Jesse Alberts" userId="9a1c01ff602f520d" providerId="LiveId" clId="{77B343B7-8170-4C8E-AC4A-4A426E6BA15F}" dt="2021-09-02T15:36:05.854" v="35648" actId="478"/>
          <ac:spMkLst>
            <pc:docMk/>
            <pc:sldMk cId="2637602119" sldId="266"/>
            <ac:spMk id="183" creationId="{9E6D0333-F72F-4290-BDDE-3EEF0BB2C94D}"/>
          </ac:spMkLst>
        </pc:spChg>
        <pc:spChg chg="add mod">
          <ac:chgData name="Jesse Alberts" userId="9a1c01ff602f520d" providerId="LiveId" clId="{77B343B7-8170-4C8E-AC4A-4A426E6BA15F}" dt="2021-09-02T15:42:19.152" v="36536" actId="164"/>
          <ac:spMkLst>
            <pc:docMk/>
            <pc:sldMk cId="2637602119" sldId="266"/>
            <ac:spMk id="184" creationId="{A7A02B4D-4F6B-4402-8A0E-1004A6F1A100}"/>
          </ac:spMkLst>
        </pc:spChg>
        <pc:spChg chg="add del mod">
          <ac:chgData name="Jesse Alberts" userId="9a1c01ff602f520d" providerId="LiveId" clId="{77B343B7-8170-4C8E-AC4A-4A426E6BA15F}" dt="2021-09-02T15:36:05.854" v="35648" actId="478"/>
          <ac:spMkLst>
            <pc:docMk/>
            <pc:sldMk cId="2637602119" sldId="266"/>
            <ac:spMk id="185" creationId="{DE03D6C2-C570-4969-B83F-22F83334F380}"/>
          </ac:spMkLst>
        </pc:spChg>
        <pc:spChg chg="del">
          <ac:chgData name="Jesse Alberts" userId="9a1c01ff602f520d" providerId="LiveId" clId="{77B343B7-8170-4C8E-AC4A-4A426E6BA15F}" dt="2021-09-02T15:23:38.163" v="35352" actId="478"/>
          <ac:spMkLst>
            <pc:docMk/>
            <pc:sldMk cId="2637602119" sldId="266"/>
            <ac:spMk id="190" creationId="{529C91FD-6120-4739-8995-67C269485BB8}"/>
          </ac:spMkLst>
        </pc:spChg>
        <pc:spChg chg="add del mod ord">
          <ac:chgData name="Jesse Alberts" userId="9a1c01ff602f520d" providerId="LiveId" clId="{77B343B7-8170-4C8E-AC4A-4A426E6BA15F}" dt="2021-09-02T15:41:55.296" v="36430" actId="478"/>
          <ac:spMkLst>
            <pc:docMk/>
            <pc:sldMk cId="2637602119" sldId="266"/>
            <ac:spMk id="191" creationId="{18962038-524C-4A04-9B51-B3DF72DEBBA8}"/>
          </ac:spMkLst>
        </pc:spChg>
        <pc:grpChg chg="add mod">
          <ac:chgData name="Jesse Alberts" userId="9a1c01ff602f520d" providerId="LiveId" clId="{77B343B7-8170-4C8E-AC4A-4A426E6BA15F}" dt="2021-09-02T15:24:31.568" v="35361" actId="164"/>
          <ac:grpSpMkLst>
            <pc:docMk/>
            <pc:sldMk cId="2637602119" sldId="266"/>
            <ac:grpSpMk id="2" creationId="{C8F8633D-C11D-49A2-AEA0-93F6556C8636}"/>
          </ac:grpSpMkLst>
        </pc:grpChg>
        <pc:grpChg chg="add mod">
          <ac:chgData name="Jesse Alberts" userId="9a1c01ff602f520d" providerId="LiveId" clId="{77B343B7-8170-4C8E-AC4A-4A426E6BA15F}" dt="2021-09-02T15:24:30.232" v="35360" actId="164"/>
          <ac:grpSpMkLst>
            <pc:docMk/>
            <pc:sldMk cId="2637602119" sldId="266"/>
            <ac:grpSpMk id="5" creationId="{6A42C9E5-ABFF-4D67-89C2-B27A3C6A3055}"/>
          </ac:grpSpMkLst>
        </pc:grpChg>
        <pc:grpChg chg="del">
          <ac:chgData name="Jesse Alberts" userId="9a1c01ff602f520d" providerId="LiveId" clId="{77B343B7-8170-4C8E-AC4A-4A426E6BA15F}" dt="2021-09-02T15:23:38.163" v="35352" actId="478"/>
          <ac:grpSpMkLst>
            <pc:docMk/>
            <pc:sldMk cId="2637602119" sldId="266"/>
            <ac:grpSpMk id="6" creationId="{5E2D073F-FF6A-4AB8-9E83-F27A2D0DF205}"/>
          </ac:grpSpMkLst>
        </pc:grpChg>
        <pc:grpChg chg="del">
          <ac:chgData name="Jesse Alberts" userId="9a1c01ff602f520d" providerId="LiveId" clId="{77B343B7-8170-4C8E-AC4A-4A426E6BA15F}" dt="2021-09-02T15:23:38.163" v="35352" actId="478"/>
          <ac:grpSpMkLst>
            <pc:docMk/>
            <pc:sldMk cId="2637602119" sldId="266"/>
            <ac:grpSpMk id="7" creationId="{C53F3B59-75D7-415C-AD4A-DFAB98B0F4BE}"/>
          </ac:grpSpMkLst>
        </pc:grpChg>
        <pc:grpChg chg="del">
          <ac:chgData name="Jesse Alberts" userId="9a1c01ff602f520d" providerId="LiveId" clId="{77B343B7-8170-4C8E-AC4A-4A426E6BA15F}" dt="2021-09-02T15:23:38.163" v="35352" actId="478"/>
          <ac:grpSpMkLst>
            <pc:docMk/>
            <pc:sldMk cId="2637602119" sldId="266"/>
            <ac:grpSpMk id="9" creationId="{3668B44A-F50D-4DEF-9FA3-38D4342D6529}"/>
          </ac:grpSpMkLst>
        </pc:grpChg>
        <pc:grpChg chg="del">
          <ac:chgData name="Jesse Alberts" userId="9a1c01ff602f520d" providerId="LiveId" clId="{77B343B7-8170-4C8E-AC4A-4A426E6BA15F}" dt="2021-09-02T15:23:38.163" v="35352" actId="478"/>
          <ac:grpSpMkLst>
            <pc:docMk/>
            <pc:sldMk cId="2637602119" sldId="266"/>
            <ac:grpSpMk id="12" creationId="{2A67487F-E00B-4D07-AA37-BDA49EEED844}"/>
          </ac:grpSpMkLst>
        </pc:grpChg>
        <pc:grpChg chg="add mod">
          <ac:chgData name="Jesse Alberts" userId="9a1c01ff602f520d" providerId="LiveId" clId="{77B343B7-8170-4C8E-AC4A-4A426E6BA15F}" dt="2021-09-02T15:25:44.380" v="35399" actId="164"/>
          <ac:grpSpMkLst>
            <pc:docMk/>
            <pc:sldMk cId="2637602119" sldId="266"/>
            <ac:grpSpMk id="13" creationId="{908A3A8D-9F81-457A-B7C7-47E15D6AEA22}"/>
          </ac:grpSpMkLst>
        </pc:grpChg>
        <pc:grpChg chg="del">
          <ac:chgData name="Jesse Alberts" userId="9a1c01ff602f520d" providerId="LiveId" clId="{77B343B7-8170-4C8E-AC4A-4A426E6BA15F}" dt="2021-09-02T15:23:38.163" v="35352" actId="478"/>
          <ac:grpSpMkLst>
            <pc:docMk/>
            <pc:sldMk cId="2637602119" sldId="266"/>
            <ac:grpSpMk id="16" creationId="{DE708A06-8518-43AD-8158-5CCD2CC0A609}"/>
          </ac:grpSpMkLst>
        </pc:grpChg>
        <pc:grpChg chg="add mod">
          <ac:chgData name="Jesse Alberts" userId="9a1c01ff602f520d" providerId="LiveId" clId="{77B343B7-8170-4C8E-AC4A-4A426E6BA15F}" dt="2021-09-02T15:25:34.900" v="35396" actId="688"/>
          <ac:grpSpMkLst>
            <pc:docMk/>
            <pc:sldMk cId="2637602119" sldId="266"/>
            <ac:grpSpMk id="17" creationId="{0658E397-C394-47E0-AE4F-A6540FDA2A22}"/>
          </ac:grpSpMkLst>
        </pc:grpChg>
        <pc:grpChg chg="add mod">
          <ac:chgData name="Jesse Alberts" userId="9a1c01ff602f520d" providerId="LiveId" clId="{77B343B7-8170-4C8E-AC4A-4A426E6BA15F}" dt="2021-09-02T15:25:58.150" v="35428" actId="688"/>
          <ac:grpSpMkLst>
            <pc:docMk/>
            <pc:sldMk cId="2637602119" sldId="266"/>
            <ac:grpSpMk id="18" creationId="{4EBAFA6C-54BD-4800-9883-CE418B135A52}"/>
          </ac:grpSpMkLst>
        </pc:grpChg>
        <pc:grpChg chg="add mod ord">
          <ac:chgData name="Jesse Alberts" userId="9a1c01ff602f520d" providerId="LiveId" clId="{77B343B7-8170-4C8E-AC4A-4A426E6BA15F}" dt="2021-09-02T15:27:49.775" v="35476" actId="171"/>
          <ac:grpSpMkLst>
            <pc:docMk/>
            <pc:sldMk cId="2637602119" sldId="266"/>
            <ac:grpSpMk id="19" creationId="{97054B5D-FA74-4DB9-9387-978930F931AC}"/>
          </ac:grpSpMkLst>
        </pc:grpChg>
        <pc:grpChg chg="add mod ord">
          <ac:chgData name="Jesse Alberts" userId="9a1c01ff602f520d" providerId="LiveId" clId="{77B343B7-8170-4C8E-AC4A-4A426E6BA15F}" dt="2021-09-02T15:27:53.909" v="35483" actId="171"/>
          <ac:grpSpMkLst>
            <pc:docMk/>
            <pc:sldMk cId="2637602119" sldId="266"/>
            <ac:grpSpMk id="21" creationId="{8B1D1F14-4794-4CA3-A50B-977043FADB2C}"/>
          </ac:grpSpMkLst>
        </pc:grpChg>
        <pc:grpChg chg="add mod ord">
          <ac:chgData name="Jesse Alberts" userId="9a1c01ff602f520d" providerId="LiveId" clId="{77B343B7-8170-4C8E-AC4A-4A426E6BA15F}" dt="2021-09-02T15:43:22.620" v="36549" actId="1076"/>
          <ac:grpSpMkLst>
            <pc:docMk/>
            <pc:sldMk cId="2637602119" sldId="266"/>
            <ac:grpSpMk id="27" creationId="{47DA4813-7F6F-4B46-AC41-3D0C5EAD8511}"/>
          </ac:grpSpMkLst>
        </pc:grpChg>
        <pc:grpChg chg="del">
          <ac:chgData name="Jesse Alberts" userId="9a1c01ff602f520d" providerId="LiveId" clId="{77B343B7-8170-4C8E-AC4A-4A426E6BA15F}" dt="2021-09-02T15:23:38.163" v="35352" actId="478"/>
          <ac:grpSpMkLst>
            <pc:docMk/>
            <pc:sldMk cId="2637602119" sldId="266"/>
            <ac:grpSpMk id="42" creationId="{62D76E61-1D67-465F-B6A2-644F05B5EB98}"/>
          </ac:grpSpMkLst>
        </pc:grpChg>
        <pc:grpChg chg="del">
          <ac:chgData name="Jesse Alberts" userId="9a1c01ff602f520d" providerId="LiveId" clId="{77B343B7-8170-4C8E-AC4A-4A426E6BA15F}" dt="2021-09-02T15:23:38.163" v="35352" actId="478"/>
          <ac:grpSpMkLst>
            <pc:docMk/>
            <pc:sldMk cId="2637602119" sldId="266"/>
            <ac:grpSpMk id="43" creationId="{26A1D2ED-0DA4-4172-8BB3-E473DAFD59F4}"/>
          </ac:grpSpMkLst>
        </pc:grpChg>
        <pc:grpChg chg="del">
          <ac:chgData name="Jesse Alberts" userId="9a1c01ff602f520d" providerId="LiveId" clId="{77B343B7-8170-4C8E-AC4A-4A426E6BA15F}" dt="2021-09-02T15:23:38.163" v="35352" actId="478"/>
          <ac:grpSpMkLst>
            <pc:docMk/>
            <pc:sldMk cId="2637602119" sldId="266"/>
            <ac:grpSpMk id="44" creationId="{25948DE0-0BBE-4845-A2F1-D3F91DE363F8}"/>
          </ac:grpSpMkLst>
        </pc:grpChg>
        <pc:grpChg chg="del">
          <ac:chgData name="Jesse Alberts" userId="9a1c01ff602f520d" providerId="LiveId" clId="{77B343B7-8170-4C8E-AC4A-4A426E6BA15F}" dt="2021-09-02T15:23:38.163" v="35352" actId="478"/>
          <ac:grpSpMkLst>
            <pc:docMk/>
            <pc:sldMk cId="2637602119" sldId="266"/>
            <ac:grpSpMk id="45" creationId="{EDFEDC61-38F0-472A-BFAE-99D3CDD28D5E}"/>
          </ac:grpSpMkLst>
        </pc:grpChg>
        <pc:grpChg chg="del">
          <ac:chgData name="Jesse Alberts" userId="9a1c01ff602f520d" providerId="LiveId" clId="{77B343B7-8170-4C8E-AC4A-4A426E6BA15F}" dt="2021-09-02T15:24:02.555" v="35356" actId="21"/>
          <ac:grpSpMkLst>
            <pc:docMk/>
            <pc:sldMk cId="2637602119" sldId="266"/>
            <ac:grpSpMk id="56" creationId="{85CF30E6-34F0-4274-A4E6-03BF0FC0DC27}"/>
          </ac:grpSpMkLst>
        </pc:grpChg>
        <pc:grpChg chg="del">
          <ac:chgData name="Jesse Alberts" userId="9a1c01ff602f520d" providerId="LiveId" clId="{77B343B7-8170-4C8E-AC4A-4A426E6BA15F}" dt="2021-09-02T15:24:02.555" v="35356" actId="21"/>
          <ac:grpSpMkLst>
            <pc:docMk/>
            <pc:sldMk cId="2637602119" sldId="266"/>
            <ac:grpSpMk id="60" creationId="{AB29014B-F18E-4069-831C-ADD46E40F9B0}"/>
          </ac:grpSpMkLst>
        </pc:grpChg>
        <pc:grpChg chg="mod ord topLvl">
          <ac:chgData name="Jesse Alberts" userId="9a1c01ff602f520d" providerId="LiveId" clId="{77B343B7-8170-4C8E-AC4A-4A426E6BA15F}" dt="2021-09-02T15:25:09.597" v="35366" actId="164"/>
          <ac:grpSpMkLst>
            <pc:docMk/>
            <pc:sldMk cId="2637602119" sldId="266"/>
            <ac:grpSpMk id="61" creationId="{CC122358-E6BB-4E6D-9976-8EC531D6DA46}"/>
          </ac:grpSpMkLst>
        </pc:grpChg>
        <pc:grpChg chg="del mod modVis">
          <ac:chgData name="Jesse Alberts" userId="9a1c01ff602f520d" providerId="LiveId" clId="{77B343B7-8170-4C8E-AC4A-4A426E6BA15F}" dt="2021-09-02T15:29:21.871" v="35542" actId="478"/>
          <ac:grpSpMkLst>
            <pc:docMk/>
            <pc:sldMk cId="2637602119" sldId="266"/>
            <ac:grpSpMk id="99" creationId="{6DFF08BB-F9E1-4507-A368-3BD7FD648B49}"/>
          </ac:grpSpMkLst>
        </pc:grpChg>
        <pc:grpChg chg="del">
          <ac:chgData name="Jesse Alberts" userId="9a1c01ff602f520d" providerId="LiveId" clId="{77B343B7-8170-4C8E-AC4A-4A426E6BA15F}" dt="2021-09-02T15:23:38.163" v="35352" actId="478"/>
          <ac:grpSpMkLst>
            <pc:docMk/>
            <pc:sldMk cId="2637602119" sldId="266"/>
            <ac:grpSpMk id="108" creationId="{DF556E00-389D-4B84-802B-F2A3378211DA}"/>
          </ac:grpSpMkLst>
        </pc:grpChg>
        <pc:grpChg chg="mod">
          <ac:chgData name="Jesse Alberts" userId="9a1c01ff602f520d" providerId="LiveId" clId="{77B343B7-8170-4C8E-AC4A-4A426E6BA15F}" dt="2021-09-02T15:27:18.385" v="35441" actId="164"/>
          <ac:grpSpMkLst>
            <pc:docMk/>
            <pc:sldMk cId="2637602119" sldId="266"/>
            <ac:grpSpMk id="153" creationId="{614DA1D2-C581-42EB-BB63-826B647DEDC6}"/>
          </ac:grpSpMkLst>
        </pc:grpChg>
        <pc:grpChg chg="mod">
          <ac:chgData name="Jesse Alberts" userId="9a1c01ff602f520d" providerId="LiveId" clId="{77B343B7-8170-4C8E-AC4A-4A426E6BA15F}" dt="2021-09-02T15:27:24.274" v="35442" actId="164"/>
          <ac:grpSpMkLst>
            <pc:docMk/>
            <pc:sldMk cId="2637602119" sldId="266"/>
            <ac:grpSpMk id="164" creationId="{647F7D13-2423-41D6-AB9F-096268C03ABF}"/>
          </ac:grpSpMkLst>
        </pc:grpChg>
        <pc:grpChg chg="del">
          <ac:chgData name="Jesse Alberts" userId="9a1c01ff602f520d" providerId="LiveId" clId="{77B343B7-8170-4C8E-AC4A-4A426E6BA15F}" dt="2021-09-02T15:23:38.163" v="35352" actId="478"/>
          <ac:grpSpMkLst>
            <pc:docMk/>
            <pc:sldMk cId="2637602119" sldId="266"/>
            <ac:grpSpMk id="207" creationId="{B5FEE1E1-1FF4-4954-988E-FD8E0156EC04}"/>
          </ac:grpSpMkLst>
        </pc:grpChg>
        <pc:picChg chg="del">
          <ac:chgData name="Jesse Alberts" userId="9a1c01ff602f520d" providerId="LiveId" clId="{77B343B7-8170-4C8E-AC4A-4A426E6BA15F}" dt="2021-09-02T15:23:38.163" v="35352" actId="478"/>
          <ac:picMkLst>
            <pc:docMk/>
            <pc:sldMk cId="2637602119" sldId="266"/>
            <ac:picMk id="14" creationId="{D79900E5-4C62-4B74-BB17-EA61A771BA8E}"/>
          </ac:picMkLst>
        </pc:picChg>
        <pc:picChg chg="add del mod">
          <ac:chgData name="Jesse Alberts" userId="9a1c01ff602f520d" providerId="LiveId" clId="{77B343B7-8170-4C8E-AC4A-4A426E6BA15F}" dt="2021-09-02T15:36:03.940" v="35647"/>
          <ac:picMkLst>
            <pc:docMk/>
            <pc:sldMk cId="2637602119" sldId="266"/>
            <ac:picMk id="186" creationId="{F5840EE1-B7EA-4598-9B9F-5CBB8BB73401}"/>
          </ac:picMkLst>
        </pc:picChg>
        <pc:picChg chg="add del mod">
          <ac:chgData name="Jesse Alberts" userId="9a1c01ff602f520d" providerId="LiveId" clId="{77B343B7-8170-4C8E-AC4A-4A426E6BA15F}" dt="2021-09-02T15:41:50.593" v="36429" actId="478"/>
          <ac:picMkLst>
            <pc:docMk/>
            <pc:sldMk cId="2637602119" sldId="266"/>
            <ac:picMk id="187" creationId="{6F5EE299-DE02-4705-8EF6-65502D4D876D}"/>
          </ac:picMkLst>
        </pc:picChg>
        <pc:picChg chg="add del">
          <ac:chgData name="Jesse Alberts" userId="9a1c01ff602f520d" providerId="LiveId" clId="{77B343B7-8170-4C8E-AC4A-4A426E6BA15F}" dt="2021-09-02T15:35:59.421" v="35645" actId="21"/>
          <ac:picMkLst>
            <pc:docMk/>
            <pc:sldMk cId="2637602119" sldId="266"/>
            <ac:picMk id="1026" creationId="{15933F26-D178-4FB0-ACE0-21D1B78D6C73}"/>
          </ac:picMkLst>
        </pc:picChg>
      </pc:sldChg>
      <pc:sldChg chg="modSp add mod ord setBg">
        <pc:chgData name="Jesse Alberts" userId="9a1c01ff602f520d" providerId="LiveId" clId="{77B343B7-8170-4C8E-AC4A-4A426E6BA15F}" dt="2021-09-16T14:30:02.735" v="37126" actId="207"/>
        <pc:sldMkLst>
          <pc:docMk/>
          <pc:sldMk cId="1027781697" sldId="267"/>
        </pc:sldMkLst>
        <pc:spChg chg="mod">
          <ac:chgData name="Jesse Alberts" userId="9a1c01ff602f520d" providerId="LiveId" clId="{77B343B7-8170-4C8E-AC4A-4A426E6BA15F}" dt="2021-09-16T14:30:02.735" v="37126" actId="207"/>
          <ac:spMkLst>
            <pc:docMk/>
            <pc:sldMk cId="1027781697" sldId="267"/>
            <ac:spMk id="6" creationId="{D75EB1C5-12B8-4B5B-987D-6452E70C3CE0}"/>
          </ac:spMkLst>
        </pc:spChg>
        <pc:spChg chg="mod">
          <ac:chgData name="Jesse Alberts" userId="9a1c01ff602f520d" providerId="LiveId" clId="{77B343B7-8170-4C8E-AC4A-4A426E6BA15F}" dt="2021-09-16T14:28:49.785" v="36895" actId="207"/>
          <ac:spMkLst>
            <pc:docMk/>
            <pc:sldMk cId="1027781697" sldId="267"/>
            <ac:spMk id="9" creationId="{1F96AD73-D849-44C8-9DB1-F0FDD1043E8C}"/>
          </ac:spMkLst>
        </pc:spChg>
      </pc:sldChg>
      <pc:sldMasterChg chg="setBg modSldLayout">
        <pc:chgData name="Jesse Alberts" userId="9a1c01ff602f520d" providerId="LiveId" clId="{77B343B7-8170-4C8E-AC4A-4A426E6BA15F}" dt="2021-08-31T15:32:25.443" v="7354"/>
        <pc:sldMasterMkLst>
          <pc:docMk/>
          <pc:sldMasterMk cId="1393300894" sldId="2147483648"/>
        </pc:sldMasterMkLst>
        <pc:sldLayoutChg chg="setBg">
          <pc:chgData name="Jesse Alberts" userId="9a1c01ff602f520d" providerId="LiveId" clId="{77B343B7-8170-4C8E-AC4A-4A426E6BA15F}" dt="2021-08-31T15:32:25.443" v="7354"/>
          <pc:sldLayoutMkLst>
            <pc:docMk/>
            <pc:sldMasterMk cId="1393300894" sldId="2147483648"/>
            <pc:sldLayoutMk cId="3950555622" sldId="2147483649"/>
          </pc:sldLayoutMkLst>
        </pc:sldLayoutChg>
        <pc:sldLayoutChg chg="setBg">
          <pc:chgData name="Jesse Alberts" userId="9a1c01ff602f520d" providerId="LiveId" clId="{77B343B7-8170-4C8E-AC4A-4A426E6BA15F}" dt="2021-08-31T15:32:25.443" v="7354"/>
          <pc:sldLayoutMkLst>
            <pc:docMk/>
            <pc:sldMasterMk cId="1393300894" sldId="2147483648"/>
            <pc:sldLayoutMk cId="1017797731" sldId="2147483650"/>
          </pc:sldLayoutMkLst>
        </pc:sldLayoutChg>
        <pc:sldLayoutChg chg="setBg">
          <pc:chgData name="Jesse Alberts" userId="9a1c01ff602f520d" providerId="LiveId" clId="{77B343B7-8170-4C8E-AC4A-4A426E6BA15F}" dt="2021-08-31T15:32:25.443" v="7354"/>
          <pc:sldLayoutMkLst>
            <pc:docMk/>
            <pc:sldMasterMk cId="1393300894" sldId="2147483648"/>
            <pc:sldLayoutMk cId="2473777282" sldId="2147483651"/>
          </pc:sldLayoutMkLst>
        </pc:sldLayoutChg>
        <pc:sldLayoutChg chg="setBg">
          <pc:chgData name="Jesse Alberts" userId="9a1c01ff602f520d" providerId="LiveId" clId="{77B343B7-8170-4C8E-AC4A-4A426E6BA15F}" dt="2021-08-31T15:32:25.443" v="7354"/>
          <pc:sldLayoutMkLst>
            <pc:docMk/>
            <pc:sldMasterMk cId="1393300894" sldId="2147483648"/>
            <pc:sldLayoutMk cId="4286542424" sldId="2147483652"/>
          </pc:sldLayoutMkLst>
        </pc:sldLayoutChg>
        <pc:sldLayoutChg chg="setBg">
          <pc:chgData name="Jesse Alberts" userId="9a1c01ff602f520d" providerId="LiveId" clId="{77B343B7-8170-4C8E-AC4A-4A426E6BA15F}" dt="2021-08-31T15:32:25.443" v="7354"/>
          <pc:sldLayoutMkLst>
            <pc:docMk/>
            <pc:sldMasterMk cId="1393300894" sldId="2147483648"/>
            <pc:sldLayoutMk cId="186526472" sldId="2147483653"/>
          </pc:sldLayoutMkLst>
        </pc:sldLayoutChg>
        <pc:sldLayoutChg chg="setBg">
          <pc:chgData name="Jesse Alberts" userId="9a1c01ff602f520d" providerId="LiveId" clId="{77B343B7-8170-4C8E-AC4A-4A426E6BA15F}" dt="2021-08-31T15:32:25.443" v="7354"/>
          <pc:sldLayoutMkLst>
            <pc:docMk/>
            <pc:sldMasterMk cId="1393300894" sldId="2147483648"/>
            <pc:sldLayoutMk cId="1146382199" sldId="2147483654"/>
          </pc:sldLayoutMkLst>
        </pc:sldLayoutChg>
        <pc:sldLayoutChg chg="setBg">
          <pc:chgData name="Jesse Alberts" userId="9a1c01ff602f520d" providerId="LiveId" clId="{77B343B7-8170-4C8E-AC4A-4A426E6BA15F}" dt="2021-08-31T15:32:25.443" v="7354"/>
          <pc:sldLayoutMkLst>
            <pc:docMk/>
            <pc:sldMasterMk cId="1393300894" sldId="2147483648"/>
            <pc:sldLayoutMk cId="3970104749" sldId="2147483655"/>
          </pc:sldLayoutMkLst>
        </pc:sldLayoutChg>
        <pc:sldLayoutChg chg="setBg">
          <pc:chgData name="Jesse Alberts" userId="9a1c01ff602f520d" providerId="LiveId" clId="{77B343B7-8170-4C8E-AC4A-4A426E6BA15F}" dt="2021-08-31T15:32:25.443" v="7354"/>
          <pc:sldLayoutMkLst>
            <pc:docMk/>
            <pc:sldMasterMk cId="1393300894" sldId="2147483648"/>
            <pc:sldLayoutMk cId="3378729464" sldId="2147483656"/>
          </pc:sldLayoutMkLst>
        </pc:sldLayoutChg>
        <pc:sldLayoutChg chg="setBg">
          <pc:chgData name="Jesse Alberts" userId="9a1c01ff602f520d" providerId="LiveId" clId="{77B343B7-8170-4C8E-AC4A-4A426E6BA15F}" dt="2021-08-31T15:32:25.443" v="7354"/>
          <pc:sldLayoutMkLst>
            <pc:docMk/>
            <pc:sldMasterMk cId="1393300894" sldId="2147483648"/>
            <pc:sldLayoutMk cId="1773943715" sldId="2147483657"/>
          </pc:sldLayoutMkLst>
        </pc:sldLayoutChg>
        <pc:sldLayoutChg chg="setBg">
          <pc:chgData name="Jesse Alberts" userId="9a1c01ff602f520d" providerId="LiveId" clId="{77B343B7-8170-4C8E-AC4A-4A426E6BA15F}" dt="2021-08-31T15:32:25.443" v="7354"/>
          <pc:sldLayoutMkLst>
            <pc:docMk/>
            <pc:sldMasterMk cId="1393300894" sldId="2147483648"/>
            <pc:sldLayoutMk cId="1715985189" sldId="2147483658"/>
          </pc:sldLayoutMkLst>
        </pc:sldLayoutChg>
        <pc:sldLayoutChg chg="setBg">
          <pc:chgData name="Jesse Alberts" userId="9a1c01ff602f520d" providerId="LiveId" clId="{77B343B7-8170-4C8E-AC4A-4A426E6BA15F}" dt="2021-08-31T15:32:25.443" v="7354"/>
          <pc:sldLayoutMkLst>
            <pc:docMk/>
            <pc:sldMasterMk cId="1393300894" sldId="2147483648"/>
            <pc:sldLayoutMk cId="261602810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F58FB-5584-A74B-B6C4-A3F2C539CB1A}" type="datetimeFigureOut">
              <a:rPr lang="en-US" smtClean="0"/>
              <a:t>3/3/24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2849F-EC5E-2540-96D6-76E87D267827}" type="slidenum">
              <a:rPr lang="en-US" smtClean="0"/>
              <a:t>‹#›</a:t>
            </a:fld>
            <a:endParaRPr lang="en-US"/>
          </a:p>
        </p:txBody>
      </p:sp>
    </p:spTree>
    <p:extLst>
      <p:ext uri="{BB962C8B-B14F-4D97-AF65-F5344CB8AC3E}">
        <p14:creationId xmlns:p14="http://schemas.microsoft.com/office/powerpoint/2010/main" val="2923195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going over the following parts of the project.</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a:t>
            </a:fld>
            <a:endParaRPr lang="en-US"/>
          </a:p>
        </p:txBody>
      </p:sp>
    </p:spTree>
    <p:extLst>
      <p:ext uri="{BB962C8B-B14F-4D97-AF65-F5344CB8AC3E}">
        <p14:creationId xmlns:p14="http://schemas.microsoft.com/office/powerpoint/2010/main" val="324520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200" dirty="0">
                <a:solidFill>
                  <a:schemeClr val="bg1"/>
                </a:solidFill>
              </a:rPr>
              <a:t>In this case, we need to use a more scalable and memory efficient technique instead of loading the entire dataset, and that happens to be streaming the data line by line. </a:t>
            </a:r>
          </a:p>
          <a:p>
            <a:pPr>
              <a:lnSpc>
                <a:spcPct val="200000"/>
              </a:lnSpc>
            </a:pPr>
            <a:endParaRPr lang="en-US" sz="1200" dirty="0">
              <a:solidFill>
                <a:schemeClr val="bg1"/>
              </a:solidFill>
            </a:endParaRPr>
          </a:p>
          <a:p>
            <a:pPr>
              <a:lnSpc>
                <a:spcPct val="200000"/>
              </a:lnSpc>
            </a:pPr>
            <a:r>
              <a:rPr lang="en-US" sz="1200" dirty="0">
                <a:solidFill>
                  <a:schemeClr val="bg1"/>
                </a:solidFill>
              </a:rPr>
              <a:t>Moreover, it is better to parse through the lines of data and select only the parts that we want to use for our dataset, and in order to implement this effectively, we can use a parsing function. </a:t>
            </a:r>
          </a:p>
          <a:p>
            <a:endParaRPr lang="en-US" dirty="0"/>
          </a:p>
          <a:p>
            <a:endParaRPr lang="en-US" dirty="0"/>
          </a:p>
          <a:p>
            <a:r>
              <a:rPr lang="en-US" dirty="0"/>
              <a:t>Example for titles file </a:t>
            </a:r>
          </a:p>
        </p:txBody>
      </p:sp>
      <p:sp>
        <p:nvSpPr>
          <p:cNvPr id="4" name="Slide Number Placeholder 3"/>
          <p:cNvSpPr>
            <a:spLocks noGrp="1"/>
          </p:cNvSpPr>
          <p:nvPr>
            <p:ph type="sldNum" sz="quarter" idx="5"/>
          </p:nvPr>
        </p:nvSpPr>
        <p:spPr/>
        <p:txBody>
          <a:bodyPr/>
          <a:lstStyle/>
          <a:p>
            <a:fld id="{B7C2849F-EC5E-2540-96D6-76E87D267827}" type="slidenum">
              <a:rPr lang="en-US" smtClean="0"/>
              <a:t>10</a:t>
            </a:fld>
            <a:endParaRPr lang="en-US"/>
          </a:p>
        </p:txBody>
      </p:sp>
    </p:spTree>
    <p:extLst>
      <p:ext uri="{BB962C8B-B14F-4D97-AF65-F5344CB8AC3E}">
        <p14:creationId xmlns:p14="http://schemas.microsoft.com/office/powerpoint/2010/main" val="39816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11</a:t>
            </a:fld>
            <a:endParaRPr lang="en-US"/>
          </a:p>
        </p:txBody>
      </p:sp>
    </p:spTree>
    <p:extLst>
      <p:ext uri="{BB962C8B-B14F-4D97-AF65-F5344CB8AC3E}">
        <p14:creationId xmlns:p14="http://schemas.microsoft.com/office/powerpoint/2010/main" val="1675531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12</a:t>
            </a:fld>
            <a:endParaRPr lang="en-US"/>
          </a:p>
        </p:txBody>
      </p:sp>
    </p:spTree>
    <p:extLst>
      <p:ext uri="{BB962C8B-B14F-4D97-AF65-F5344CB8AC3E}">
        <p14:creationId xmlns:p14="http://schemas.microsoft.com/office/powerpoint/2010/main" val="1455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13</a:t>
            </a:fld>
            <a:endParaRPr lang="en-US"/>
          </a:p>
        </p:txBody>
      </p:sp>
    </p:spTree>
    <p:extLst>
      <p:ext uri="{BB962C8B-B14F-4D97-AF65-F5344CB8AC3E}">
        <p14:creationId xmlns:p14="http://schemas.microsoft.com/office/powerpoint/2010/main" val="3318380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The above </a:t>
            </a:r>
            <a:r>
              <a:rPr lang="en-CA" b="1" i="0" dirty="0" err="1">
                <a:solidFill>
                  <a:srgbClr val="D1D5DB"/>
                </a:solidFill>
                <a:effectLst/>
                <a:latin typeface="Söhne"/>
              </a:rPr>
              <a:t>kde</a:t>
            </a:r>
            <a:r>
              <a:rPr lang="en-CA" b="1" i="0" dirty="0">
                <a:solidFill>
                  <a:srgbClr val="D1D5DB"/>
                </a:solidFill>
                <a:effectLst/>
                <a:latin typeface="Söhne"/>
              </a:rPr>
              <a:t> distribution shows us that the majority of the books have an average rating in the 3.75 to 4 stars range. The distribution has a left or negative skew and a higher kurtosis or peak as well which may indicate that the majority of values for ratings are smaller and the distribution has outliers on the lower end of the scale.</a:t>
            </a:r>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14</a:t>
            </a:fld>
            <a:endParaRPr lang="en-US"/>
          </a:p>
        </p:txBody>
      </p:sp>
    </p:spTree>
    <p:extLst>
      <p:ext uri="{BB962C8B-B14F-4D97-AF65-F5344CB8AC3E}">
        <p14:creationId xmlns:p14="http://schemas.microsoft.com/office/powerpoint/2010/main" val="3429037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The above boxplot visualizations show us a distribution of the average ratings of the books published since the year 2000. We can see the summary statistics for each year, and it can be noted that the highest median value within this range can be found in the year 2020, if we do not take into account the sole book published in 2023. We can also infer that a majority of the outliers have a rating below 3 stars. </a:t>
            </a:r>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15</a:t>
            </a:fld>
            <a:endParaRPr lang="en-US"/>
          </a:p>
        </p:txBody>
      </p:sp>
    </p:spTree>
    <p:extLst>
      <p:ext uri="{BB962C8B-B14F-4D97-AF65-F5344CB8AC3E}">
        <p14:creationId xmlns:p14="http://schemas.microsoft.com/office/powerpoint/2010/main" val="22180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Volatility in Lower Ratings: There is a high level of volatility in the number of pages for books with lower average ratings (from 0 to around 2). The error bars or confidence intervals are quite large in this section, indicating a wide variance in the number of pages for books with lower ratings.</a:t>
            </a:r>
          </a:p>
          <a:p>
            <a:endParaRPr lang="en-US" dirty="0"/>
          </a:p>
          <a:p>
            <a:r>
              <a:rPr lang="en-US" dirty="0"/>
              <a:t>- Stabilization in Mid to High Ratings: As the average rating increases (approximately from 2 to 4.5), the graph becomes more stable, and the confidence intervals/error bars become narrower. This suggests that there is less variance in the number of pages for books with higher ratings.</a:t>
            </a:r>
          </a:p>
          <a:p>
            <a:endParaRPr lang="en-US" dirty="0"/>
          </a:p>
          <a:p>
            <a:r>
              <a:rPr lang="en-US" dirty="0"/>
              <a:t>- Decrease in Number of Pages for Highest Ratings: There appears to be a slight decline in the number of pages as the rating approaches 5. This could indicate that books with the highest ratings do not necessarily have a high number of pages.</a:t>
            </a:r>
          </a:p>
        </p:txBody>
      </p:sp>
      <p:sp>
        <p:nvSpPr>
          <p:cNvPr id="4" name="Slide Number Placeholder 3"/>
          <p:cNvSpPr>
            <a:spLocks noGrp="1"/>
          </p:cNvSpPr>
          <p:nvPr>
            <p:ph type="sldNum" sz="quarter" idx="5"/>
          </p:nvPr>
        </p:nvSpPr>
        <p:spPr/>
        <p:txBody>
          <a:bodyPr/>
          <a:lstStyle/>
          <a:p>
            <a:fld id="{B7C2849F-EC5E-2540-96D6-76E87D267827}" type="slidenum">
              <a:rPr lang="en-US" smtClean="0"/>
              <a:t>16</a:t>
            </a:fld>
            <a:endParaRPr lang="en-US"/>
          </a:p>
        </p:txBody>
      </p:sp>
    </p:spTree>
    <p:extLst>
      <p:ext uri="{BB962C8B-B14F-4D97-AF65-F5344CB8AC3E}">
        <p14:creationId xmlns:p14="http://schemas.microsoft.com/office/powerpoint/2010/main" val="143757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a:t>
            </a:r>
            <a:r>
              <a:rPr lang="en-US" dirty="0" err="1"/>
              <a:t>barplot</a:t>
            </a:r>
            <a:r>
              <a:rPr lang="en-US" dirty="0"/>
              <a:t> indicates that the fiction genre has an exponentially greater frequency within the books that we have in our dataset, whereas poetry seems to be the least. The romance, history , historical fiction and biography genres are around a similar range, on the higher end and then the lower end constitutes of graphic, </a:t>
            </a:r>
            <a:r>
              <a:rPr lang="en-US" dirty="0" err="1"/>
              <a:t>comicd</a:t>
            </a:r>
            <a:r>
              <a:rPr lang="en-US" dirty="0"/>
              <a:t>, children and young adult books. </a:t>
            </a:r>
          </a:p>
        </p:txBody>
      </p:sp>
      <p:sp>
        <p:nvSpPr>
          <p:cNvPr id="4" name="Slide Number Placeholder 3"/>
          <p:cNvSpPr>
            <a:spLocks noGrp="1"/>
          </p:cNvSpPr>
          <p:nvPr>
            <p:ph type="sldNum" sz="quarter" idx="5"/>
          </p:nvPr>
        </p:nvSpPr>
        <p:spPr/>
        <p:txBody>
          <a:bodyPr/>
          <a:lstStyle/>
          <a:p>
            <a:fld id="{B7C2849F-EC5E-2540-96D6-76E87D267827}" type="slidenum">
              <a:rPr lang="en-US" smtClean="0"/>
              <a:t>17</a:t>
            </a:fld>
            <a:endParaRPr lang="en-US"/>
          </a:p>
        </p:txBody>
      </p:sp>
    </p:spTree>
    <p:extLst>
      <p:ext uri="{BB962C8B-B14F-4D97-AF65-F5344CB8AC3E}">
        <p14:creationId xmlns:p14="http://schemas.microsoft.com/office/powerpoint/2010/main" val="353356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horizontal </a:t>
            </a:r>
            <a:r>
              <a:rPr lang="en-US" dirty="0" err="1"/>
              <a:t>barplot</a:t>
            </a:r>
            <a:r>
              <a:rPr lang="en-US" dirty="0"/>
              <a:t> indicates that HarperCollins has published the most high rated books with an average rating equal to greater than 3.5, ranging to over 6000 books, whereas VIZ Media LLC seems to have published the least, about 3000 books. </a:t>
            </a:r>
          </a:p>
        </p:txBody>
      </p:sp>
      <p:sp>
        <p:nvSpPr>
          <p:cNvPr id="4" name="Slide Number Placeholder 3"/>
          <p:cNvSpPr>
            <a:spLocks noGrp="1"/>
          </p:cNvSpPr>
          <p:nvPr>
            <p:ph type="sldNum" sz="quarter" idx="5"/>
          </p:nvPr>
        </p:nvSpPr>
        <p:spPr/>
        <p:txBody>
          <a:bodyPr/>
          <a:lstStyle/>
          <a:p>
            <a:fld id="{B7C2849F-EC5E-2540-96D6-76E87D267827}" type="slidenum">
              <a:rPr lang="en-US" smtClean="0"/>
              <a:t>18</a:t>
            </a:fld>
            <a:endParaRPr lang="en-US"/>
          </a:p>
        </p:txBody>
      </p:sp>
    </p:spTree>
    <p:extLst>
      <p:ext uri="{BB962C8B-B14F-4D97-AF65-F5344CB8AC3E}">
        <p14:creationId xmlns:p14="http://schemas.microsoft.com/office/powerpoint/2010/main" val="221856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19</a:t>
            </a:fld>
            <a:endParaRPr lang="en-US"/>
          </a:p>
        </p:txBody>
      </p:sp>
    </p:spTree>
    <p:extLst>
      <p:ext uri="{BB962C8B-B14F-4D97-AF65-F5344CB8AC3E}">
        <p14:creationId xmlns:p14="http://schemas.microsoft.com/office/powerpoint/2010/main" val="382414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going over the following parts of the project.</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a:t>
            </a:fld>
            <a:endParaRPr lang="en-US"/>
          </a:p>
        </p:txBody>
      </p:sp>
    </p:spTree>
    <p:extLst>
      <p:ext uri="{BB962C8B-B14F-4D97-AF65-F5344CB8AC3E}">
        <p14:creationId xmlns:p14="http://schemas.microsoft.com/office/powerpoint/2010/main" val="1413774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Volatility in Lower Ratings: There is a high level of volatility in the number of pages for books with lower average ratings (from 0 to around 2). The error bars or confidence intervals are quite large in this section, indicating a wide variance in the number of pages for books with lower ratings.</a:t>
            </a:r>
          </a:p>
          <a:p>
            <a:endParaRPr lang="en-US" dirty="0"/>
          </a:p>
          <a:p>
            <a:r>
              <a:rPr lang="en-US" dirty="0"/>
              <a:t>- Stabilization in Mid to High Ratings: As the average rating increases (approximately from 2 to 4.5), the graph becomes more stable, and the confidence intervals/error bars become narrower. This suggests that there is less variance in the number of pages for books with higher ratings.</a:t>
            </a:r>
          </a:p>
          <a:p>
            <a:endParaRPr lang="en-US" dirty="0"/>
          </a:p>
          <a:p>
            <a:r>
              <a:rPr lang="en-US" dirty="0"/>
              <a:t>- Decrease in Number of Pages for Highest Ratings: There appears to be a slight decline in the number of pages as the rating approaches 5. This could indicate that books with the highest ratings do not necessarily have a high number of pages.</a:t>
            </a:r>
          </a:p>
        </p:txBody>
      </p:sp>
      <p:sp>
        <p:nvSpPr>
          <p:cNvPr id="4" name="Slide Number Placeholder 3"/>
          <p:cNvSpPr>
            <a:spLocks noGrp="1"/>
          </p:cNvSpPr>
          <p:nvPr>
            <p:ph type="sldNum" sz="quarter" idx="5"/>
          </p:nvPr>
        </p:nvSpPr>
        <p:spPr/>
        <p:txBody>
          <a:bodyPr/>
          <a:lstStyle/>
          <a:p>
            <a:fld id="{B7C2849F-EC5E-2540-96D6-76E87D267827}" type="slidenum">
              <a:rPr lang="en-US" smtClean="0"/>
              <a:t>20</a:t>
            </a:fld>
            <a:endParaRPr lang="en-US"/>
          </a:p>
        </p:txBody>
      </p:sp>
    </p:spTree>
    <p:extLst>
      <p:ext uri="{BB962C8B-B14F-4D97-AF65-F5344CB8AC3E}">
        <p14:creationId xmlns:p14="http://schemas.microsoft.com/office/powerpoint/2010/main" val="1122996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Volatility in Lower Ratings: There is a high level of volatility in the number of pages for books with lower average ratings (from 0 to around 2). The error bars or confidence intervals are quite large in this section, indicating a wide variance in the number of pages for books with lower ratings.</a:t>
            </a:r>
          </a:p>
          <a:p>
            <a:endParaRPr lang="en-US" dirty="0"/>
          </a:p>
          <a:p>
            <a:r>
              <a:rPr lang="en-US" dirty="0"/>
              <a:t>- Stabilization in Mid to High Ratings: As the average rating increases (approximately from 2 to 4.5), the graph becomes more stable, and the confidence intervals/error bars become narrower. This suggests that there is less variance in the number of pages for books with higher ratings.</a:t>
            </a:r>
          </a:p>
          <a:p>
            <a:endParaRPr lang="en-US" dirty="0"/>
          </a:p>
          <a:p>
            <a:r>
              <a:rPr lang="en-US" dirty="0"/>
              <a:t>- Decrease in Number of Pages for Highest Ratings: There appears to be a slight decline in the number of pages as the rating approaches 5. This could indicate that books with the highest ratings do not necessarily have a high number of pages.</a:t>
            </a:r>
          </a:p>
        </p:txBody>
      </p:sp>
      <p:sp>
        <p:nvSpPr>
          <p:cNvPr id="4" name="Slide Number Placeholder 3"/>
          <p:cNvSpPr>
            <a:spLocks noGrp="1"/>
          </p:cNvSpPr>
          <p:nvPr>
            <p:ph type="sldNum" sz="quarter" idx="5"/>
          </p:nvPr>
        </p:nvSpPr>
        <p:spPr/>
        <p:txBody>
          <a:bodyPr/>
          <a:lstStyle/>
          <a:p>
            <a:fld id="{B7C2849F-EC5E-2540-96D6-76E87D267827}" type="slidenum">
              <a:rPr lang="en-US" smtClean="0"/>
              <a:t>21</a:t>
            </a:fld>
            <a:endParaRPr lang="en-US"/>
          </a:p>
        </p:txBody>
      </p:sp>
    </p:spTree>
    <p:extLst>
      <p:ext uri="{BB962C8B-B14F-4D97-AF65-F5344CB8AC3E}">
        <p14:creationId xmlns:p14="http://schemas.microsoft.com/office/powerpoint/2010/main" val="3179593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22</a:t>
            </a:fld>
            <a:endParaRPr lang="en-US"/>
          </a:p>
        </p:txBody>
      </p:sp>
    </p:spTree>
    <p:extLst>
      <p:ext uri="{BB962C8B-B14F-4D97-AF65-F5344CB8AC3E}">
        <p14:creationId xmlns:p14="http://schemas.microsoft.com/office/powerpoint/2010/main" val="33671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1" i="0" dirty="0">
                <a:solidFill>
                  <a:srgbClr val="D1D5DB"/>
                </a:solidFill>
                <a:effectLst/>
                <a:latin typeface="Söhne"/>
              </a:rPr>
              <a:t>Accuracy:</a:t>
            </a:r>
            <a:r>
              <a:rPr lang="en-CA" b="0" i="0" dirty="0">
                <a:solidFill>
                  <a:srgbClr val="D1D5DB"/>
                </a:solidFill>
                <a:effectLst/>
                <a:latin typeface="Söhne"/>
              </a:rPr>
              <a:t> The overall accuracy of the model is approximately 99.98%, which is very high. Accuracy is the ratio of correctly predicted instances to the total instances. In your case, it suggests that the model is making accurate predictions for both classes (0 and 1).</a:t>
            </a:r>
          </a:p>
          <a:p>
            <a:pPr algn="l">
              <a:buFont typeface="+mj-lt"/>
              <a:buAutoNum type="arabicPeriod"/>
            </a:pPr>
            <a:r>
              <a:rPr lang="en-CA" b="1" i="0" dirty="0">
                <a:solidFill>
                  <a:srgbClr val="D1D5DB"/>
                </a:solidFill>
                <a:effectLst/>
                <a:latin typeface="Söhne"/>
              </a:rPr>
              <a:t>Precision:</a:t>
            </a:r>
            <a:r>
              <a:rPr lang="en-CA" b="0" i="0" dirty="0">
                <a:solidFill>
                  <a:srgbClr val="D1D5DB"/>
                </a:solidFill>
                <a:effectLst/>
                <a:latin typeface="Söhne"/>
              </a:rPr>
              <a:t> Precision is the ratio of correctly predicted positive observations to the total predicted positives. For class 0, precision is 1.00, and for class 1, precision is also 1.00. This indicates that when the model predicts a positive (1), it is almost always correct.</a:t>
            </a:r>
          </a:p>
          <a:p>
            <a:pPr algn="l">
              <a:buFont typeface="+mj-lt"/>
              <a:buAutoNum type="arabicPeriod"/>
            </a:pPr>
            <a:r>
              <a:rPr lang="en-CA" b="1" i="0" dirty="0">
                <a:solidFill>
                  <a:srgbClr val="D1D5DB"/>
                </a:solidFill>
                <a:effectLst/>
                <a:latin typeface="Söhne"/>
              </a:rPr>
              <a:t>Recall (Sensitivity):</a:t>
            </a:r>
            <a:r>
              <a:rPr lang="en-CA" b="0" i="0" dirty="0">
                <a:solidFill>
                  <a:srgbClr val="D1D5DB"/>
                </a:solidFill>
                <a:effectLst/>
                <a:latin typeface="Söhne"/>
              </a:rPr>
              <a:t> Recall is the ratio of correctly predicted positive observations to the all observations in the actual class. Both for class 0 and class 1, recall is 1.00. This means the model is capturing all the instances of both classes in the dataset.</a:t>
            </a:r>
          </a:p>
          <a:p>
            <a:pPr algn="l">
              <a:buFont typeface="+mj-lt"/>
              <a:buAutoNum type="arabicPeriod"/>
            </a:pPr>
            <a:r>
              <a:rPr lang="en-CA" b="1" i="0" dirty="0">
                <a:solidFill>
                  <a:srgbClr val="D1D5DB"/>
                </a:solidFill>
                <a:effectLst/>
                <a:latin typeface="Söhne"/>
              </a:rPr>
              <a:t>F1-Score:</a:t>
            </a:r>
            <a:r>
              <a:rPr lang="en-CA" b="0" i="0" dirty="0">
                <a:solidFill>
                  <a:srgbClr val="D1D5DB"/>
                </a:solidFill>
                <a:effectLst/>
                <a:latin typeface="Söhne"/>
              </a:rPr>
              <a:t> The F1-score is the weighted average of precision and recall. F1-score considers both false positives and false negatives. For both classes, the F1-score is 1.00, indicating a perfect balance between precision and recall.</a:t>
            </a:r>
          </a:p>
          <a:p>
            <a:pPr algn="l">
              <a:buFont typeface="+mj-lt"/>
              <a:buAutoNum type="arabicPeriod"/>
            </a:pPr>
            <a:r>
              <a:rPr lang="en-CA" b="1" i="0" dirty="0">
                <a:solidFill>
                  <a:srgbClr val="D1D5DB"/>
                </a:solidFill>
                <a:effectLst/>
                <a:latin typeface="Söhne"/>
              </a:rPr>
              <a:t>Support:</a:t>
            </a:r>
            <a:r>
              <a:rPr lang="en-CA" b="0" i="0" dirty="0">
                <a:solidFill>
                  <a:srgbClr val="D1D5DB"/>
                </a:solidFill>
                <a:effectLst/>
                <a:latin typeface="Söhne"/>
              </a:rPr>
              <a:t> The number of actual occurrences of the class in the specified dataset. For class 0, there are 61,853 instances, and for class 1, there are 387,166 instances.</a:t>
            </a:r>
          </a:p>
          <a:p>
            <a:pPr algn="l">
              <a:buFont typeface="+mj-lt"/>
              <a:buAutoNum type="arabicPeriod"/>
            </a:pPr>
            <a:r>
              <a:rPr lang="en-CA" b="1" i="0" dirty="0">
                <a:solidFill>
                  <a:srgbClr val="D1D5DB"/>
                </a:solidFill>
                <a:effectLst/>
                <a:latin typeface="Söhne"/>
              </a:rPr>
              <a:t>Confusion Matrix:</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True Positive (TP): 387,166 instances were correctly predicted as class 1.</a:t>
            </a:r>
          </a:p>
          <a:p>
            <a:pPr marL="742950" lvl="1" indent="-285750" algn="l">
              <a:buFont typeface="+mj-lt"/>
              <a:buAutoNum type="arabicPeriod"/>
            </a:pPr>
            <a:r>
              <a:rPr lang="en-CA" b="0" i="0" dirty="0">
                <a:solidFill>
                  <a:srgbClr val="D1D5DB"/>
                </a:solidFill>
                <a:effectLst/>
                <a:latin typeface="Söhne"/>
              </a:rPr>
              <a:t>True Negative (TN): 61,760 instances were correctly predicted as class 0.</a:t>
            </a:r>
          </a:p>
          <a:p>
            <a:pPr marL="742950" lvl="1" indent="-285750" algn="l">
              <a:buFont typeface="+mj-lt"/>
              <a:buAutoNum type="arabicPeriod"/>
            </a:pPr>
            <a:r>
              <a:rPr lang="en-CA" b="0" i="0" dirty="0">
                <a:solidFill>
                  <a:srgbClr val="D1D5DB"/>
                </a:solidFill>
                <a:effectLst/>
                <a:latin typeface="Söhne"/>
              </a:rPr>
              <a:t>False Positive (FP): 93 instances were incorrectly predicted as class 1 when they were actually class 0.</a:t>
            </a:r>
          </a:p>
          <a:p>
            <a:pPr marL="742950" lvl="1" indent="-285750" algn="l">
              <a:buFont typeface="+mj-lt"/>
              <a:buAutoNum type="arabicPeriod"/>
            </a:pPr>
            <a:r>
              <a:rPr lang="en-CA" b="0" i="0" dirty="0">
                <a:solidFill>
                  <a:srgbClr val="D1D5DB"/>
                </a:solidFill>
                <a:effectLst/>
                <a:latin typeface="Söhne"/>
              </a:rPr>
              <a:t>False Negative (FN): 0 instances were incorrectly predicted as class 0 when they were actually class 1.</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23</a:t>
            </a:fld>
            <a:endParaRPr lang="en-US"/>
          </a:p>
        </p:txBody>
      </p:sp>
    </p:spTree>
    <p:extLst>
      <p:ext uri="{BB962C8B-B14F-4D97-AF65-F5344CB8AC3E}">
        <p14:creationId xmlns:p14="http://schemas.microsoft.com/office/powerpoint/2010/main" val="3449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1" i="0" dirty="0">
                <a:solidFill>
                  <a:srgbClr val="D1D5DB"/>
                </a:solidFill>
                <a:effectLst/>
                <a:latin typeface="Söhne"/>
              </a:rPr>
              <a:t>Term Frequency (TF):</a:t>
            </a:r>
            <a:r>
              <a:rPr lang="en-CA" b="0" i="0" dirty="0">
                <a:solidFill>
                  <a:srgbClr val="D1D5DB"/>
                </a:solidFill>
                <a:effectLst/>
                <a:latin typeface="Söhne"/>
              </a:rPr>
              <a:t> This is about how often a word appears in a search query. If a word is used frequently in a query, its term frequency is higher.</a:t>
            </a:r>
          </a:p>
          <a:p>
            <a:pPr algn="l">
              <a:buFont typeface="+mj-lt"/>
              <a:buAutoNum type="arabicPeriod"/>
            </a:pPr>
            <a:r>
              <a:rPr lang="en-CA" b="1" i="0" dirty="0">
                <a:solidFill>
                  <a:srgbClr val="D1D5DB"/>
                </a:solidFill>
                <a:effectLst/>
                <a:latin typeface="Söhne"/>
              </a:rPr>
              <a:t>Inverse Document Frequency (IDF):</a:t>
            </a:r>
            <a:r>
              <a:rPr lang="en-CA" b="0" i="0" dirty="0">
                <a:solidFill>
                  <a:srgbClr val="D1D5DB"/>
                </a:solidFill>
                <a:effectLst/>
                <a:latin typeface="Söhne"/>
              </a:rPr>
              <a:t> This is about how unique or important a word is across multiple search queries. If a word is rare but appears in several different queries, its inverse document frequency is lower.</a:t>
            </a:r>
          </a:p>
          <a:p>
            <a:pPr algn="l"/>
            <a:r>
              <a:rPr lang="en-CA" b="0" i="0" dirty="0">
                <a:solidFill>
                  <a:srgbClr val="D1D5DB"/>
                </a:solidFill>
                <a:effectLst/>
                <a:latin typeface="Söhne"/>
              </a:rPr>
              <a:t>Now, combine these two:</a:t>
            </a:r>
          </a:p>
          <a:p>
            <a:pPr algn="l">
              <a:buFont typeface="Arial" panose="020B0604020202020204" pitchFamily="34" charset="0"/>
              <a:buChar char="•"/>
            </a:pPr>
            <a:r>
              <a:rPr lang="en-CA" b="0" i="0" dirty="0">
                <a:solidFill>
                  <a:srgbClr val="D1D5DB"/>
                </a:solidFill>
                <a:effectLst/>
                <a:latin typeface="Söhne"/>
              </a:rPr>
              <a:t>If a word appears a lot in a specific query (high TF), and it's not very common across all queries (high IDF), then it's likely to be an important word for that particular query.</a:t>
            </a:r>
          </a:p>
          <a:p>
            <a:pPr algn="l">
              <a:buFont typeface="Arial" panose="020B0604020202020204" pitchFamily="34" charset="0"/>
              <a:buChar char="•"/>
            </a:pPr>
            <a:r>
              <a:rPr lang="en-CA" b="0" i="0" dirty="0">
                <a:solidFill>
                  <a:srgbClr val="D1D5DB"/>
                </a:solidFill>
                <a:effectLst/>
                <a:latin typeface="Söhne"/>
              </a:rPr>
              <a:t>If a word is common across all queries (low IDF), it won't contribute much to distinguishing one query from another.</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24</a:t>
            </a:fld>
            <a:endParaRPr lang="en-US"/>
          </a:p>
        </p:txBody>
      </p:sp>
    </p:spTree>
    <p:extLst>
      <p:ext uri="{BB962C8B-B14F-4D97-AF65-F5344CB8AC3E}">
        <p14:creationId xmlns:p14="http://schemas.microsoft.com/office/powerpoint/2010/main" val="393098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1" i="0" dirty="0">
                <a:solidFill>
                  <a:srgbClr val="D1D5DB"/>
                </a:solidFill>
                <a:effectLst/>
                <a:latin typeface="Söhne"/>
              </a:rPr>
              <a:t>Understanding Your Preferences:</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The system looks at what you've liked, watched, or interacted with before. This could be movies, songs, books, or any other items.</a:t>
            </a:r>
          </a:p>
          <a:p>
            <a:pPr algn="l">
              <a:buFont typeface="+mj-lt"/>
              <a:buAutoNum type="arabicPeriod"/>
            </a:pPr>
            <a:r>
              <a:rPr lang="en-CA" b="1" i="0" dirty="0">
                <a:solidFill>
                  <a:srgbClr val="D1D5DB"/>
                </a:solidFill>
                <a:effectLst/>
                <a:latin typeface="Söhne"/>
              </a:rPr>
              <a:t>Finding Similar Users or Items:</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It then tries to find other users who have similar tastes or items that are similar to the ones you've liked. This is done by comparing your preferences with those of other users in the system.</a:t>
            </a:r>
          </a:p>
          <a:p>
            <a:pPr algn="l">
              <a:buFont typeface="+mj-lt"/>
              <a:buAutoNum type="arabicPeriod"/>
            </a:pPr>
            <a:r>
              <a:rPr lang="en-CA" b="1" i="0" dirty="0">
                <a:solidFill>
                  <a:srgbClr val="D1D5DB"/>
                </a:solidFill>
                <a:effectLst/>
                <a:latin typeface="Söhne"/>
              </a:rPr>
              <a:t>Making Recommendations:</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Based on what it learns about your preferences and similarities with others, the system suggests new items that you might enjoy. These could be movies you haven't watched, songs you haven't heard, or products you might be interested in.</a:t>
            </a:r>
          </a:p>
          <a:p>
            <a:pPr algn="l">
              <a:buFont typeface="+mj-lt"/>
              <a:buAutoNum type="arabicPeriod"/>
            </a:pPr>
            <a:r>
              <a:rPr lang="en-CA" b="1" i="0" dirty="0">
                <a:solidFill>
                  <a:srgbClr val="D1D5DB"/>
                </a:solidFill>
                <a:effectLst/>
                <a:latin typeface="Söhne"/>
              </a:rPr>
              <a:t>Personalizing Suggestions:</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The more you interact with the system (like rating, watching, or purchasing), the better it becomes at understanding your unique preferences. Over time, the recommendations become more personalized and accurate.</a:t>
            </a:r>
          </a:p>
          <a:p>
            <a:pPr algn="l">
              <a:buFont typeface="+mj-lt"/>
              <a:buAutoNum type="arabicPeriod"/>
            </a:pPr>
            <a:r>
              <a:rPr lang="en-CA" b="1" i="0" dirty="0">
                <a:solidFill>
                  <a:srgbClr val="D1D5DB"/>
                </a:solidFill>
                <a:effectLst/>
                <a:latin typeface="Söhne"/>
              </a:rPr>
              <a:t>Different Recommendation Approaches:</a:t>
            </a:r>
            <a:endParaRPr lang="en-CA" b="0" i="0" dirty="0">
              <a:solidFill>
                <a:srgbClr val="D1D5DB"/>
              </a:solidFill>
              <a:effectLst/>
              <a:latin typeface="Söhne"/>
            </a:endParaRPr>
          </a:p>
          <a:p>
            <a:pPr marL="742950" lvl="1" indent="-285750" algn="l">
              <a:buFont typeface="+mj-lt"/>
              <a:buAutoNum type="arabicPeriod"/>
            </a:pPr>
            <a:r>
              <a:rPr lang="en-CA" b="0" i="0" dirty="0">
                <a:solidFill>
                  <a:srgbClr val="D1D5DB"/>
                </a:solidFill>
                <a:effectLst/>
                <a:latin typeface="Söhne"/>
              </a:rPr>
              <a:t>Recommendation systems can use various techniques. One common approach is collaborative filtering, where the system relies on the preferences of a group of users to make suggestions. Another approach is content-based filtering, where the system recommends items based on the features of the items themselves and your past preferences.</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25</a:t>
            </a:fld>
            <a:endParaRPr lang="en-US"/>
          </a:p>
        </p:txBody>
      </p:sp>
    </p:spTree>
    <p:extLst>
      <p:ext uri="{BB962C8B-B14F-4D97-AF65-F5344CB8AC3E}">
        <p14:creationId xmlns:p14="http://schemas.microsoft.com/office/powerpoint/2010/main" val="23694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1" i="0" dirty="0">
                <a:solidFill>
                  <a:srgbClr val="D1D5DB"/>
                </a:solidFill>
                <a:effectLst/>
                <a:latin typeface="Söhne"/>
              </a:rPr>
              <a:t>User Cold Start:</a:t>
            </a:r>
            <a:endParaRPr lang="en-CA" b="0" i="0" dirty="0">
              <a:solidFill>
                <a:srgbClr val="D1D5DB"/>
              </a:solidFill>
              <a:effectLst/>
              <a:latin typeface="Söhne"/>
            </a:endParaRPr>
          </a:p>
          <a:p>
            <a:pPr marL="742950" lvl="1" indent="-285750" algn="l">
              <a:buFont typeface="+mj-lt"/>
              <a:buAutoNum type="arabicPeriod"/>
            </a:pPr>
            <a:r>
              <a:rPr lang="en-CA" b="1" i="0" dirty="0">
                <a:solidFill>
                  <a:srgbClr val="D1D5DB"/>
                </a:solidFill>
                <a:effectLst/>
                <a:latin typeface="Söhne"/>
              </a:rPr>
              <a:t>Description:</a:t>
            </a:r>
            <a:r>
              <a:rPr lang="en-CA" b="0" i="0" dirty="0">
                <a:solidFill>
                  <a:srgbClr val="D1D5DB"/>
                </a:solidFill>
                <a:effectLst/>
                <a:latin typeface="Söhne"/>
              </a:rPr>
              <a:t> Occurs when a new user joins the system, and there is little to no information about their preferences or behavior.</a:t>
            </a:r>
          </a:p>
          <a:p>
            <a:pPr marL="742950" lvl="1" indent="-285750" algn="l">
              <a:buFont typeface="+mj-lt"/>
              <a:buAutoNum type="arabicPeriod"/>
            </a:pPr>
            <a:r>
              <a:rPr lang="en-CA" b="1" i="0" dirty="0">
                <a:solidFill>
                  <a:srgbClr val="D1D5DB"/>
                </a:solidFill>
                <a:effectLst/>
                <a:latin typeface="Söhne"/>
              </a:rPr>
              <a:t>Challenge:</a:t>
            </a:r>
            <a:r>
              <a:rPr lang="en-CA" b="0" i="0" dirty="0">
                <a:solidFill>
                  <a:srgbClr val="D1D5DB"/>
                </a:solidFill>
                <a:effectLst/>
                <a:latin typeface="Söhne"/>
              </a:rPr>
              <a:t> Since collaborative filtering relies on user-item interactions, it's challenging to find similar users or make accurate recommendations without sufficient data about the new user.</a:t>
            </a:r>
          </a:p>
          <a:p>
            <a:pPr algn="l">
              <a:buFont typeface="+mj-lt"/>
              <a:buAutoNum type="arabicPeriod"/>
            </a:pPr>
            <a:r>
              <a:rPr lang="en-CA" b="1" i="0" dirty="0">
                <a:solidFill>
                  <a:srgbClr val="D1D5DB"/>
                </a:solidFill>
                <a:effectLst/>
                <a:latin typeface="Söhne"/>
              </a:rPr>
              <a:t>Item Cold Start:</a:t>
            </a:r>
            <a:endParaRPr lang="en-CA" b="0" i="0" dirty="0">
              <a:solidFill>
                <a:srgbClr val="D1D5DB"/>
              </a:solidFill>
              <a:effectLst/>
              <a:latin typeface="Söhne"/>
            </a:endParaRPr>
          </a:p>
          <a:p>
            <a:pPr marL="742950" lvl="1" indent="-285750" algn="l">
              <a:buFont typeface="+mj-lt"/>
              <a:buAutoNum type="arabicPeriod"/>
            </a:pPr>
            <a:r>
              <a:rPr lang="en-CA" b="1" i="0" dirty="0">
                <a:solidFill>
                  <a:srgbClr val="D1D5DB"/>
                </a:solidFill>
                <a:effectLst/>
                <a:latin typeface="Söhne"/>
              </a:rPr>
              <a:t>Description:</a:t>
            </a:r>
            <a:r>
              <a:rPr lang="en-CA" b="0" i="0" dirty="0">
                <a:solidFill>
                  <a:srgbClr val="D1D5DB"/>
                </a:solidFill>
                <a:effectLst/>
                <a:latin typeface="Söhne"/>
              </a:rPr>
              <a:t> Occurs when a new item is added to the system, and there is little to no user interaction data for that item.</a:t>
            </a:r>
          </a:p>
          <a:p>
            <a:pPr marL="742950" lvl="1" indent="-285750" algn="l">
              <a:buFont typeface="+mj-lt"/>
              <a:buAutoNum type="arabicPeriod"/>
            </a:pPr>
            <a:r>
              <a:rPr lang="en-CA" b="1" i="0" dirty="0">
                <a:solidFill>
                  <a:srgbClr val="D1D5DB"/>
                </a:solidFill>
                <a:effectLst/>
                <a:latin typeface="Söhne"/>
              </a:rPr>
              <a:t>Challenge:</a:t>
            </a:r>
            <a:r>
              <a:rPr lang="en-CA" b="0" i="0" dirty="0">
                <a:solidFill>
                  <a:srgbClr val="D1D5DB"/>
                </a:solidFill>
                <a:effectLst/>
                <a:latin typeface="Söhne"/>
              </a:rPr>
              <a:t> Without user interactions, it's difficult to identify users with similar preferences and provide accurate recommendations for the new item.</a:t>
            </a:r>
          </a:p>
          <a:p>
            <a:pPr algn="l">
              <a:buFont typeface="Arial" panose="020B0604020202020204" pitchFamily="34" charset="0"/>
              <a:buChar char="•"/>
            </a:pPr>
            <a:endParaRPr lang="en-CA"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B7C2849F-EC5E-2540-96D6-76E87D267827}" type="slidenum">
              <a:rPr lang="en-US" smtClean="0"/>
              <a:t>26</a:t>
            </a:fld>
            <a:endParaRPr lang="en-US"/>
          </a:p>
        </p:txBody>
      </p:sp>
    </p:spTree>
    <p:extLst>
      <p:ext uri="{BB962C8B-B14F-4D97-AF65-F5344CB8AC3E}">
        <p14:creationId xmlns:p14="http://schemas.microsoft.com/office/powerpoint/2010/main" val="31311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effectLst/>
                <a:latin typeface="Söhne"/>
              </a:rPr>
              <a:t>5. </a:t>
            </a:r>
            <a:r>
              <a:rPr lang="en-CA" b="1" i="0" dirty="0">
                <a:effectLst/>
                <a:latin typeface="Söhne"/>
              </a:rPr>
              <a:t>Continuous Model Refinement:</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Establish a process for continuous model refinement and optimization.</a:t>
            </a:r>
          </a:p>
          <a:p>
            <a:pPr algn="l">
              <a:buFont typeface="Arial" panose="020B0604020202020204" pitchFamily="34" charset="0"/>
              <a:buChar char="•"/>
            </a:pPr>
            <a:r>
              <a:rPr lang="en-CA" b="1" i="0" dirty="0">
                <a:solidFill>
                  <a:srgbClr val="D1D5DB"/>
                </a:solidFill>
                <a:effectLst/>
                <a:latin typeface="Söhne"/>
              </a:rPr>
              <a:t>Strategy:</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Regularly update the recommendation system with new data to adapt to evolving user preferences and reading trends.</a:t>
            </a:r>
          </a:p>
          <a:p>
            <a:pPr algn="l"/>
            <a:r>
              <a:rPr lang="en-CA" b="0" i="0" dirty="0">
                <a:effectLst/>
                <a:latin typeface="Söhne"/>
              </a:rPr>
              <a:t>6. </a:t>
            </a:r>
            <a:r>
              <a:rPr lang="en-CA" b="1" i="0" dirty="0">
                <a:effectLst/>
                <a:latin typeface="Söhne"/>
              </a:rPr>
              <a:t>Feedback Loop Implementation:</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Establish a feedback loop to gather user feedback on recommended books.</a:t>
            </a:r>
          </a:p>
          <a:p>
            <a:pPr algn="l">
              <a:buFont typeface="Arial" panose="020B0604020202020204" pitchFamily="34" charset="0"/>
              <a:buChar char="•"/>
            </a:pPr>
            <a:r>
              <a:rPr lang="en-CA" b="1" i="0" dirty="0">
                <a:solidFill>
                  <a:srgbClr val="D1D5DB"/>
                </a:solidFill>
                <a:effectLst/>
                <a:latin typeface="Söhne"/>
              </a:rPr>
              <a:t>Purpose: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Use feedback to further refine and enhance the recommendation algorithms, ensuring a user-centric approach.</a:t>
            </a:r>
          </a:p>
          <a:p>
            <a:pPr algn="l"/>
            <a:r>
              <a:rPr lang="en-CA" b="0" i="0" dirty="0">
                <a:effectLst/>
                <a:latin typeface="Söhne"/>
              </a:rPr>
              <a:t>7. </a:t>
            </a:r>
            <a:r>
              <a:rPr lang="en-CA" b="1" i="0" dirty="0">
                <a:effectLst/>
                <a:latin typeface="Söhne"/>
              </a:rPr>
              <a:t>Collaboration with Publishers:</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Collaborate with publishers to enrich the dataset with additional metadata.</a:t>
            </a:r>
          </a:p>
          <a:p>
            <a:pPr algn="l">
              <a:buFont typeface="Arial" panose="020B0604020202020204" pitchFamily="34" charset="0"/>
              <a:buChar char="•"/>
            </a:pPr>
            <a:r>
              <a:rPr lang="en-CA" b="1" i="0" dirty="0">
                <a:solidFill>
                  <a:srgbClr val="D1D5DB"/>
                </a:solidFill>
                <a:effectLst/>
                <a:latin typeface="Söhne"/>
              </a:rPr>
              <a:t>Advantages: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Improve the quality of recommendations by incorporating richer information about books, genres, and author details.</a:t>
            </a:r>
          </a:p>
          <a:p>
            <a:pPr algn="l"/>
            <a:r>
              <a:rPr lang="en-CA" b="0" i="0" dirty="0">
                <a:effectLst/>
                <a:latin typeface="Söhne"/>
              </a:rPr>
              <a:t>8. </a:t>
            </a:r>
            <a:r>
              <a:rPr lang="en-CA" b="1" i="0" dirty="0">
                <a:effectLst/>
                <a:latin typeface="Söhne"/>
              </a:rPr>
              <a:t>User Education on Rating System:</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Provide educational materials to users on the meaning and impact of their ratings.</a:t>
            </a:r>
          </a:p>
          <a:p>
            <a:pPr algn="l">
              <a:buFont typeface="Arial" panose="020B0604020202020204" pitchFamily="34" charset="0"/>
              <a:buChar char="•"/>
            </a:pPr>
            <a:r>
              <a:rPr lang="en-CA" b="1" i="0" dirty="0">
                <a:solidFill>
                  <a:srgbClr val="D1D5DB"/>
                </a:solidFill>
                <a:effectLst/>
                <a:latin typeface="Söhne"/>
              </a:rPr>
              <a:t>Objective: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Improve the quality of user ratings, leading to more accurate predictions and personalized recommendations.</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27</a:t>
            </a:fld>
            <a:endParaRPr lang="en-US"/>
          </a:p>
        </p:txBody>
      </p:sp>
    </p:spTree>
    <p:extLst>
      <p:ext uri="{BB962C8B-B14F-4D97-AF65-F5344CB8AC3E}">
        <p14:creationId xmlns:p14="http://schemas.microsoft.com/office/powerpoint/2010/main" val="3709482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effectLst/>
                <a:latin typeface="Söhne"/>
              </a:rPr>
              <a:t>5. </a:t>
            </a:r>
            <a:r>
              <a:rPr lang="en-CA" b="1" i="0" dirty="0">
                <a:effectLst/>
                <a:latin typeface="Söhne"/>
              </a:rPr>
              <a:t>Continuous Model Refinement:</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Establish a process for continuous model refinement and optimization.</a:t>
            </a:r>
          </a:p>
          <a:p>
            <a:pPr algn="l">
              <a:buFont typeface="Arial" panose="020B0604020202020204" pitchFamily="34" charset="0"/>
              <a:buChar char="•"/>
            </a:pPr>
            <a:r>
              <a:rPr lang="en-CA" b="1" i="0" dirty="0">
                <a:solidFill>
                  <a:srgbClr val="D1D5DB"/>
                </a:solidFill>
                <a:effectLst/>
                <a:latin typeface="Söhne"/>
              </a:rPr>
              <a:t>Strategy:</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Regularly update the recommendation system with new data to adapt to evolving user preferences and reading trends.</a:t>
            </a:r>
          </a:p>
          <a:p>
            <a:pPr algn="l"/>
            <a:r>
              <a:rPr lang="en-CA" b="0" i="0" dirty="0">
                <a:effectLst/>
                <a:latin typeface="Söhne"/>
              </a:rPr>
              <a:t>6. </a:t>
            </a:r>
            <a:r>
              <a:rPr lang="en-CA" b="1" i="0" dirty="0">
                <a:effectLst/>
                <a:latin typeface="Söhne"/>
              </a:rPr>
              <a:t>Feedback Loop Implementation:</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Establish a feedback loop to gather user feedback on recommended books.</a:t>
            </a:r>
          </a:p>
          <a:p>
            <a:pPr algn="l">
              <a:buFont typeface="Arial" panose="020B0604020202020204" pitchFamily="34" charset="0"/>
              <a:buChar char="•"/>
            </a:pPr>
            <a:r>
              <a:rPr lang="en-CA" b="1" i="0" dirty="0">
                <a:solidFill>
                  <a:srgbClr val="D1D5DB"/>
                </a:solidFill>
                <a:effectLst/>
                <a:latin typeface="Söhne"/>
              </a:rPr>
              <a:t>Purpose: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Use feedback to further refine and enhance the recommendation algorithms, ensuring a user-centric approach.</a:t>
            </a:r>
          </a:p>
          <a:p>
            <a:pPr algn="l"/>
            <a:r>
              <a:rPr lang="en-CA" b="0" i="0" dirty="0">
                <a:effectLst/>
                <a:latin typeface="Söhne"/>
              </a:rPr>
              <a:t>7. </a:t>
            </a:r>
            <a:r>
              <a:rPr lang="en-CA" b="1" i="0" dirty="0">
                <a:effectLst/>
                <a:latin typeface="Söhne"/>
              </a:rPr>
              <a:t>Collaboration with Publishers:</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Collaborate with publishers to enrich the dataset with additional metadata.</a:t>
            </a:r>
          </a:p>
          <a:p>
            <a:pPr algn="l">
              <a:buFont typeface="Arial" panose="020B0604020202020204" pitchFamily="34" charset="0"/>
              <a:buChar char="•"/>
            </a:pPr>
            <a:r>
              <a:rPr lang="en-CA" b="1" i="0" dirty="0">
                <a:solidFill>
                  <a:srgbClr val="D1D5DB"/>
                </a:solidFill>
                <a:effectLst/>
                <a:latin typeface="Söhne"/>
              </a:rPr>
              <a:t>Advantages: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Improve the quality of recommendations by incorporating richer information about books, genres, and author details.</a:t>
            </a:r>
          </a:p>
          <a:p>
            <a:pPr algn="l"/>
            <a:r>
              <a:rPr lang="en-CA" b="0" i="0" dirty="0">
                <a:effectLst/>
                <a:latin typeface="Söhne"/>
              </a:rPr>
              <a:t>8. </a:t>
            </a:r>
            <a:r>
              <a:rPr lang="en-CA" b="1" i="0" dirty="0">
                <a:effectLst/>
                <a:latin typeface="Söhne"/>
              </a:rPr>
              <a:t>User Education on Rating System:</a:t>
            </a:r>
            <a:endParaRPr lang="en-CA" b="0" i="0" dirty="0">
              <a:effectLst/>
              <a:latin typeface="Söhne"/>
            </a:endParaRPr>
          </a:p>
          <a:p>
            <a:pPr algn="l">
              <a:buFont typeface="Arial" panose="020B0604020202020204" pitchFamily="34" charset="0"/>
              <a:buChar char="•"/>
            </a:pPr>
            <a:r>
              <a:rPr lang="en-CA" b="1" i="0" dirty="0">
                <a:solidFill>
                  <a:srgbClr val="D1D5DB"/>
                </a:solidFill>
                <a:effectLst/>
                <a:latin typeface="Söhne"/>
              </a:rPr>
              <a:t>Recommendation: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Provide educational materials to users on the meaning and impact of their ratings.</a:t>
            </a:r>
          </a:p>
          <a:p>
            <a:pPr algn="l">
              <a:buFont typeface="Arial" panose="020B0604020202020204" pitchFamily="34" charset="0"/>
              <a:buChar char="•"/>
            </a:pPr>
            <a:r>
              <a:rPr lang="en-CA" b="1" i="0" dirty="0">
                <a:solidFill>
                  <a:srgbClr val="D1D5DB"/>
                </a:solidFill>
                <a:effectLst/>
                <a:latin typeface="Söhne"/>
              </a:rPr>
              <a:t>Objective: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Improve the quality of user ratings, leading to more accurate predictions and personalized recommendations.</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28</a:t>
            </a:fld>
            <a:endParaRPr lang="en-US"/>
          </a:p>
        </p:txBody>
      </p:sp>
    </p:spTree>
    <p:extLst>
      <p:ext uri="{BB962C8B-B14F-4D97-AF65-F5344CB8AC3E}">
        <p14:creationId xmlns:p14="http://schemas.microsoft.com/office/powerpoint/2010/main" val="11773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3</a:t>
            </a:fld>
            <a:endParaRPr lang="en-US"/>
          </a:p>
        </p:txBody>
      </p:sp>
    </p:spTree>
    <p:extLst>
      <p:ext uri="{BB962C8B-B14F-4D97-AF65-F5344CB8AC3E}">
        <p14:creationId xmlns:p14="http://schemas.microsoft.com/office/powerpoint/2010/main" val="397678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4</a:t>
            </a:fld>
            <a:endParaRPr lang="en-US"/>
          </a:p>
        </p:txBody>
      </p:sp>
    </p:spTree>
    <p:extLst>
      <p:ext uri="{BB962C8B-B14F-4D97-AF65-F5344CB8AC3E}">
        <p14:creationId xmlns:p14="http://schemas.microsoft.com/office/powerpoint/2010/main" val="148822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5</a:t>
            </a:fld>
            <a:endParaRPr lang="en-US"/>
          </a:p>
        </p:txBody>
      </p:sp>
    </p:spTree>
    <p:extLst>
      <p:ext uri="{BB962C8B-B14F-4D97-AF65-F5344CB8AC3E}">
        <p14:creationId xmlns:p14="http://schemas.microsoft.com/office/powerpoint/2010/main" val="397929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6</a:t>
            </a:fld>
            <a:endParaRPr lang="en-US"/>
          </a:p>
        </p:txBody>
      </p:sp>
    </p:spTree>
    <p:extLst>
      <p:ext uri="{BB962C8B-B14F-4D97-AF65-F5344CB8AC3E}">
        <p14:creationId xmlns:p14="http://schemas.microsoft.com/office/powerpoint/2010/main" val="350074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7</a:t>
            </a:fld>
            <a:endParaRPr lang="en-US"/>
          </a:p>
        </p:txBody>
      </p:sp>
    </p:spTree>
    <p:extLst>
      <p:ext uri="{BB962C8B-B14F-4D97-AF65-F5344CB8AC3E}">
        <p14:creationId xmlns:p14="http://schemas.microsoft.com/office/powerpoint/2010/main" val="93025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Problem Identification: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Building a book recommendation system called </a:t>
            </a:r>
            <a:r>
              <a:rPr lang="en-CA" b="0" i="0" dirty="0" err="1">
                <a:solidFill>
                  <a:srgbClr val="D1D5DB"/>
                </a:solidFill>
                <a:effectLst/>
                <a:latin typeface="Söhne"/>
              </a:rPr>
              <a:t>ReadRadar</a:t>
            </a:r>
            <a:r>
              <a:rPr lang="en-CA" b="0" i="0" dirty="0">
                <a:solidFill>
                  <a:srgbClr val="D1D5DB"/>
                </a:solidFill>
                <a:effectLst/>
                <a:latin typeface="Söhne"/>
              </a:rPr>
              <a:t>.</a:t>
            </a:r>
          </a:p>
          <a:p>
            <a:pPr marL="742950" lvl="1" indent="-285750" algn="l">
              <a:buFont typeface="Arial" panose="020B0604020202020204" pitchFamily="34" charset="0"/>
              <a:buChar char="•"/>
            </a:pPr>
            <a:r>
              <a:rPr lang="en-CA" b="0" i="0" dirty="0">
                <a:solidFill>
                  <a:srgbClr val="D1D5DB"/>
                </a:solidFill>
                <a:effectLst/>
                <a:latin typeface="Söhne"/>
              </a:rPr>
              <a:t>Allows users to select liked books for recommendations.</a:t>
            </a:r>
          </a:p>
          <a:p>
            <a:pPr marL="742950" lvl="1" indent="-285750" algn="l">
              <a:buFont typeface="Arial" panose="020B0604020202020204" pitchFamily="34" charset="0"/>
              <a:buChar char="•"/>
            </a:pPr>
            <a:r>
              <a:rPr lang="en-CA" b="0" i="0" dirty="0">
                <a:solidFill>
                  <a:srgbClr val="D1D5DB"/>
                </a:solidFill>
                <a:effectLst/>
                <a:latin typeface="Söhne"/>
              </a:rPr>
              <a:t>Utilizes collaborative filtering for accurate book recommendations.</a:t>
            </a:r>
          </a:p>
          <a:p>
            <a:pPr algn="l">
              <a:buFont typeface="Arial" panose="020B0604020202020204" pitchFamily="34" charset="0"/>
              <a:buChar char="•"/>
            </a:pPr>
            <a:r>
              <a:rPr lang="en-CA" b="1" i="0" dirty="0">
                <a:solidFill>
                  <a:srgbClr val="D1D5DB"/>
                </a:solidFill>
                <a:effectLst/>
                <a:latin typeface="Söhne"/>
              </a:rPr>
              <a:t>Stakeholders: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Writers, readers, publishers.</a:t>
            </a:r>
          </a:p>
          <a:p>
            <a:pPr algn="l">
              <a:buFont typeface="Arial" panose="020B0604020202020204" pitchFamily="34" charset="0"/>
              <a:buChar char="•"/>
            </a:pPr>
            <a:r>
              <a:rPr lang="en-CA" b="1" i="0" dirty="0">
                <a:solidFill>
                  <a:srgbClr val="D1D5DB"/>
                </a:solidFill>
                <a:effectLst/>
                <a:latin typeface="Söhne"/>
              </a:rPr>
              <a:t>Motivation: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Personal interest as an avid reader.</a:t>
            </a:r>
          </a:p>
          <a:p>
            <a:pPr marL="742950" lvl="1" indent="-285750" algn="l">
              <a:buFont typeface="Arial" panose="020B0604020202020204" pitchFamily="34" charset="0"/>
              <a:buChar char="•"/>
            </a:pPr>
            <a:r>
              <a:rPr lang="en-CA" b="0" i="0" dirty="0">
                <a:solidFill>
                  <a:srgbClr val="D1D5DB"/>
                </a:solidFill>
                <a:effectLst/>
                <a:latin typeface="Söhne"/>
              </a:rPr>
              <a:t>Intrigued by the concept of collaborative filtering.</a:t>
            </a:r>
          </a:p>
          <a:p>
            <a:pPr algn="l">
              <a:buFont typeface="Arial" panose="020B0604020202020204" pitchFamily="34" charset="0"/>
              <a:buChar char="•"/>
            </a:pPr>
            <a:r>
              <a:rPr lang="en-CA" b="1" i="0" dirty="0">
                <a:solidFill>
                  <a:srgbClr val="D1D5DB"/>
                </a:solidFill>
                <a:effectLst/>
                <a:latin typeface="Söhne"/>
              </a:rPr>
              <a:t>Potential Benefits: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Accurate recommendations for readers.</a:t>
            </a:r>
          </a:p>
          <a:p>
            <a:pPr marL="742950" lvl="1" indent="-285750" algn="l">
              <a:buFont typeface="Arial" panose="020B0604020202020204" pitchFamily="34" charset="0"/>
              <a:buChar char="•"/>
            </a:pPr>
            <a:r>
              <a:rPr lang="en-CA" b="0" i="0" dirty="0">
                <a:solidFill>
                  <a:srgbClr val="D1D5DB"/>
                </a:solidFill>
                <a:effectLst/>
                <a:latin typeface="Söhne"/>
              </a:rPr>
              <a:t>Insights for writers about reader preferences.</a:t>
            </a:r>
          </a:p>
          <a:p>
            <a:pPr marL="742950" lvl="1" indent="-285750" algn="l">
              <a:buFont typeface="Arial" panose="020B0604020202020204" pitchFamily="34" charset="0"/>
              <a:buChar char="•"/>
            </a:pPr>
            <a:r>
              <a:rPr lang="en-CA" b="0" i="0" dirty="0">
                <a:solidFill>
                  <a:srgbClr val="D1D5DB"/>
                </a:solidFill>
                <a:effectLst/>
                <a:latin typeface="Söhne"/>
              </a:rPr>
              <a:t>Insights for publishers about book sales.</a:t>
            </a:r>
          </a:p>
          <a:p>
            <a:endParaRPr lang="en-US" dirty="0"/>
          </a:p>
        </p:txBody>
      </p:sp>
      <p:sp>
        <p:nvSpPr>
          <p:cNvPr id="4" name="Slide Number Placeholder 3"/>
          <p:cNvSpPr>
            <a:spLocks noGrp="1"/>
          </p:cNvSpPr>
          <p:nvPr>
            <p:ph type="sldNum" sz="quarter" idx="5"/>
          </p:nvPr>
        </p:nvSpPr>
        <p:spPr/>
        <p:txBody>
          <a:bodyPr/>
          <a:lstStyle/>
          <a:p>
            <a:fld id="{B7C2849F-EC5E-2540-96D6-76E87D267827}" type="slidenum">
              <a:rPr lang="en-US" smtClean="0"/>
              <a:t>8</a:t>
            </a:fld>
            <a:endParaRPr lang="en-US"/>
          </a:p>
        </p:txBody>
      </p:sp>
    </p:spTree>
    <p:extLst>
      <p:ext uri="{BB962C8B-B14F-4D97-AF65-F5344CB8AC3E}">
        <p14:creationId xmlns:p14="http://schemas.microsoft.com/office/powerpoint/2010/main" val="203240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 had to do was load in the data and roll with it </a:t>
            </a:r>
          </a:p>
        </p:txBody>
      </p:sp>
      <p:sp>
        <p:nvSpPr>
          <p:cNvPr id="4" name="Slide Number Placeholder 3"/>
          <p:cNvSpPr>
            <a:spLocks noGrp="1"/>
          </p:cNvSpPr>
          <p:nvPr>
            <p:ph type="sldNum" sz="quarter" idx="5"/>
          </p:nvPr>
        </p:nvSpPr>
        <p:spPr/>
        <p:txBody>
          <a:bodyPr/>
          <a:lstStyle/>
          <a:p>
            <a:fld id="{B7C2849F-EC5E-2540-96D6-76E87D267827}" type="slidenum">
              <a:rPr lang="en-US" smtClean="0"/>
              <a:t>9</a:t>
            </a:fld>
            <a:endParaRPr lang="en-US"/>
          </a:p>
        </p:txBody>
      </p:sp>
    </p:spTree>
    <p:extLst>
      <p:ext uri="{BB962C8B-B14F-4D97-AF65-F5344CB8AC3E}">
        <p14:creationId xmlns:p14="http://schemas.microsoft.com/office/powerpoint/2010/main" val="345348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0467-8906-4132-9032-BD820E479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AD36F3E7-3108-41F6-9D92-C78CF1B1D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E16A028E-FCE3-46C9-BF3C-59DBF567D31B}"/>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0B265EC4-3546-41F9-BB59-F7397F908AF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02403AA-5642-42F3-836D-DE58D68982E8}"/>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3950555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1D7-5613-488F-B79C-2ECBAC59CDA7}"/>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607B3560-4A3C-4220-B903-F87530F827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9572ADE-2E90-4DD1-A282-6AA8066355DC}"/>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558FF77E-D132-4D63-A305-778118A4319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FA55762-FFDF-4CB4-A976-203856AF9FC9}"/>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171598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5FB81-A77E-4A84-9967-2D6167B6D7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B3EC808-6D07-4E19-993C-AB6C1624C5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3606658-69B5-48E0-AD28-AACFC33BF9D5}"/>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1D75333F-7D2F-41E2-9C59-C630EED58E9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05EA793-EE4F-46E6-9B99-8789FFDB4DAF}"/>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261602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ED6D-E938-4538-96B3-1670759CC711}"/>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8D974F6-9C36-4889-8F40-7D9BAFFB2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7A35B348-3315-4C34-AA1A-A3B4887397A9}"/>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DC8D332B-1224-43AD-B95F-4DA3804EE80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666582D-19F8-490E-A8AD-0CA02DBA36C9}"/>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101779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5EA0-70D9-4131-9BED-FF817BE07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3694C677-5004-40A0-9214-C246A60663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DB69DC-C62C-4402-BFF1-E6B718E03AF2}"/>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78BC9D31-8EE2-490B-B53C-82933725F8D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4CB928E-C155-42F6-A346-0C6B9D02F892}"/>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2473777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A87B-4C4C-4E84-8700-6A94448F012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78F9C40-EFDC-4577-A698-D199C48193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442D54AC-8533-4A3E-A89E-5C26495833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29F0B08-549E-461E-B321-B36D948C49E3}"/>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6" name="Footer Placeholder 5">
            <a:extLst>
              <a:ext uri="{FF2B5EF4-FFF2-40B4-BE49-F238E27FC236}">
                <a16:creationId xmlns:a16="http://schemas.microsoft.com/office/drawing/2014/main" id="{47215E85-D06C-4D86-AAAE-B24416CC855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143B328-0A86-46F9-A345-8FE30823C082}"/>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4286542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2A88-F5CB-400F-8FD3-2A6BB5129953}"/>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BAC16E22-ABE1-4F4D-91BA-4A9725F8BF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F0ADD-9761-4173-B17C-85AA2A31FC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E411A99E-4763-4916-BA08-961EBB42B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D1DBA-6D53-48DD-A20D-8D06C3062E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0A77EF2D-99D3-4253-9951-170534808532}"/>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8" name="Footer Placeholder 7">
            <a:extLst>
              <a:ext uri="{FF2B5EF4-FFF2-40B4-BE49-F238E27FC236}">
                <a16:creationId xmlns:a16="http://schemas.microsoft.com/office/drawing/2014/main" id="{B5DA99DF-910E-4638-9920-4B1C94C33F11}"/>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5063C96-94BC-4007-B2A7-80591CBD1AD7}"/>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18652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E08E-FAED-4043-BEEC-3DCE6279AB27}"/>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82561FC3-83D8-4F10-B037-5528A0712531}"/>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4" name="Footer Placeholder 3">
            <a:extLst>
              <a:ext uri="{FF2B5EF4-FFF2-40B4-BE49-F238E27FC236}">
                <a16:creationId xmlns:a16="http://schemas.microsoft.com/office/drawing/2014/main" id="{9101242D-B64A-48EA-8CA7-FE3A11894022}"/>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5B3AA34B-3DBF-4F23-904C-F4600BC7DCD1}"/>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114638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CD460B-FF91-4999-AF8D-CCB29346B700}"/>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3" name="Footer Placeholder 2">
            <a:extLst>
              <a:ext uri="{FF2B5EF4-FFF2-40B4-BE49-F238E27FC236}">
                <a16:creationId xmlns:a16="http://schemas.microsoft.com/office/drawing/2014/main" id="{8C02318B-B038-4AB3-AF0E-5AA2C42DB6E8}"/>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3CFF54C7-99C6-4D71-8AF4-C25FF863B394}"/>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397010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CE5E-1D22-48E2-8046-FD0BDF3A78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78CFA794-5250-4EDC-BE97-A0B7AA5DF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7DF749AD-0F9B-4E21-9BD9-19D019DCBF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4EDEF-6846-47B5-A2EA-A6A9A64B0179}"/>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6" name="Footer Placeholder 5">
            <a:extLst>
              <a:ext uri="{FF2B5EF4-FFF2-40B4-BE49-F238E27FC236}">
                <a16:creationId xmlns:a16="http://schemas.microsoft.com/office/drawing/2014/main" id="{4F00C13C-2E44-4EFA-8E01-28D737480D41}"/>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8EFA02A5-96E1-4644-95ED-BE53675D2769}"/>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337872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3C2-ED9B-4561-BB6F-0CF8B6143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44EDCF4D-0D84-4300-9CD2-0BD5A6040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4707EAF3-7B66-4406-81E9-4D93AEB6E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C49BC-F349-43E4-AEDB-595E8F8E01BE}"/>
              </a:ext>
            </a:extLst>
          </p:cNvPr>
          <p:cNvSpPr>
            <a:spLocks noGrp="1"/>
          </p:cNvSpPr>
          <p:nvPr>
            <p:ph type="dt" sz="half" idx="10"/>
          </p:nvPr>
        </p:nvSpPr>
        <p:spPr/>
        <p:txBody>
          <a:bodyPr/>
          <a:lstStyle/>
          <a:p>
            <a:fld id="{6FE2D5BD-1B6E-4C31-A9B3-5EE28606D5BE}" type="datetimeFigureOut">
              <a:rPr lang="en-NL" smtClean="0"/>
              <a:t>3/3/24</a:t>
            </a:fld>
            <a:endParaRPr lang="en-NL"/>
          </a:p>
        </p:txBody>
      </p:sp>
      <p:sp>
        <p:nvSpPr>
          <p:cNvPr id="6" name="Footer Placeholder 5">
            <a:extLst>
              <a:ext uri="{FF2B5EF4-FFF2-40B4-BE49-F238E27FC236}">
                <a16:creationId xmlns:a16="http://schemas.microsoft.com/office/drawing/2014/main" id="{2F9BC838-DE9B-4499-ABB0-1679C038B0E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5A8A9BA-B162-4A50-B5C5-A2008606A38E}"/>
              </a:ext>
            </a:extLst>
          </p:cNvPr>
          <p:cNvSpPr>
            <a:spLocks noGrp="1"/>
          </p:cNvSpPr>
          <p:nvPr>
            <p:ph type="sldNum" sz="quarter" idx="12"/>
          </p:nvPr>
        </p:nvSpPr>
        <p:spPr/>
        <p:txBody>
          <a:bodyPr/>
          <a:lstStyle/>
          <a:p>
            <a:fld id="{2BE27D39-6164-44C4-B3D6-FDB899E7E5D9}" type="slidenum">
              <a:rPr lang="en-NL" smtClean="0"/>
              <a:t>‹#›</a:t>
            </a:fld>
            <a:endParaRPr lang="en-NL"/>
          </a:p>
        </p:txBody>
      </p:sp>
    </p:spTree>
    <p:extLst>
      <p:ext uri="{BB962C8B-B14F-4D97-AF65-F5344CB8AC3E}">
        <p14:creationId xmlns:p14="http://schemas.microsoft.com/office/powerpoint/2010/main" val="177394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rgbClr val="12253A"/>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23ABF-EDCF-42D6-B1CE-443B33C9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C2D25086-8904-4F30-8925-1A2512BA6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A191E0D-BFBC-406A-8D19-B4027B3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2D5BD-1B6E-4C31-A9B3-5EE28606D5BE}" type="datetimeFigureOut">
              <a:rPr lang="en-NL" smtClean="0"/>
              <a:t>3/3/24</a:t>
            </a:fld>
            <a:endParaRPr lang="en-NL"/>
          </a:p>
        </p:txBody>
      </p:sp>
      <p:sp>
        <p:nvSpPr>
          <p:cNvPr id="5" name="Footer Placeholder 4">
            <a:extLst>
              <a:ext uri="{FF2B5EF4-FFF2-40B4-BE49-F238E27FC236}">
                <a16:creationId xmlns:a16="http://schemas.microsoft.com/office/drawing/2014/main" id="{5D80FCBB-4F18-4D8C-98DB-B2BAC6F9A5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CED8238-E615-436F-801A-702E3A25B8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27D39-6164-44C4-B3D6-FDB899E7E5D9}" type="slidenum">
              <a:rPr lang="en-NL" smtClean="0"/>
              <a:t>‹#›</a:t>
            </a:fld>
            <a:endParaRPr lang="en-NL"/>
          </a:p>
        </p:txBody>
      </p:sp>
    </p:spTree>
    <p:extLst>
      <p:ext uri="{BB962C8B-B14F-4D97-AF65-F5344CB8AC3E}">
        <p14:creationId xmlns:p14="http://schemas.microsoft.com/office/powerpoint/2010/main" val="1393300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1.sv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29.svg"/><Relationship Id="rId5" Type="http://schemas.openxmlformats.org/officeDocument/2006/relationships/image" Target="../media/image27.sv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6.png"/><Relationship Id="rId1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slide" Target="slide5.xml"/><Relationship Id="rId12" Type="http://schemas.openxmlformats.org/officeDocument/2006/relationships/image" Target="../media/image5.svg"/><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sv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4.png"/><Relationship Id="rId5" Type="http://schemas.openxmlformats.org/officeDocument/2006/relationships/slide" Target="slide7.xml"/><Relationship Id="rId15" Type="http://schemas.openxmlformats.org/officeDocument/2006/relationships/image" Target="../media/image8.png"/><Relationship Id="rId10" Type="http://schemas.openxmlformats.org/officeDocument/2006/relationships/image" Target="../media/image3.svg"/><Relationship Id="rId4" Type="http://schemas.openxmlformats.org/officeDocument/2006/relationships/slide" Target="slide3.xml"/><Relationship Id="rId9" Type="http://schemas.openxmlformats.org/officeDocument/2006/relationships/image" Target="../media/image2.png"/><Relationship Id="rId14" Type="http://schemas.openxmlformats.org/officeDocument/2006/relationships/image" Target="../media/image7.sv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3.sv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49.sv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1.sv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3.sv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6.xml"/><Relationship Id="rId18" Type="http://schemas.openxmlformats.org/officeDocument/2006/relationships/image" Target="../media/image8.png"/><Relationship Id="rId3" Type="http://schemas.openxmlformats.org/officeDocument/2006/relationships/slide" Target="slide1.xml"/><Relationship Id="rId21" Type="http://schemas.openxmlformats.org/officeDocument/2006/relationships/image" Target="../media/image11.svg"/><Relationship Id="rId7" Type="http://schemas.openxmlformats.org/officeDocument/2006/relationships/image" Target="../media/image12.png"/><Relationship Id="rId12" Type="http://schemas.openxmlformats.org/officeDocument/2006/relationships/slide" Target="slide5.xml"/><Relationship Id="rId17" Type="http://schemas.openxmlformats.org/officeDocument/2006/relationships/image" Target="../media/image7.svg"/><Relationship Id="rId2" Type="http://schemas.openxmlformats.org/officeDocument/2006/relationships/notesSlide" Target="../notesSlides/notesSlide3.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slide" Target="slide4.xml"/><Relationship Id="rId5" Type="http://schemas.openxmlformats.org/officeDocument/2006/relationships/image" Target="../media/image2.png"/><Relationship Id="rId15" Type="http://schemas.openxmlformats.org/officeDocument/2006/relationships/image" Target="../media/image5.svg"/><Relationship Id="rId10" Type="http://schemas.openxmlformats.org/officeDocument/2006/relationships/slide" Target="slide7.xml"/><Relationship Id="rId19" Type="http://schemas.openxmlformats.org/officeDocument/2006/relationships/image" Target="../media/image9.svg"/><Relationship Id="rId4" Type="http://schemas.openxmlformats.org/officeDocument/2006/relationships/image" Target="../media/image1.png"/><Relationship Id="rId9" Type="http://schemas.openxmlformats.org/officeDocument/2006/relationships/image" Target="../media/image13.png"/><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3.svg"/><Relationship Id="rId3" Type="http://schemas.openxmlformats.org/officeDocument/2006/relationships/slide" Target="slide1.xml"/><Relationship Id="rId21" Type="http://schemas.openxmlformats.org/officeDocument/2006/relationships/image" Target="../media/image140.png"/><Relationship Id="rId7" Type="http://schemas.openxmlformats.org/officeDocument/2006/relationships/slide" Target="slide6.xml"/><Relationship Id="rId12" Type="http://schemas.openxmlformats.org/officeDocument/2006/relationships/image" Target="../media/image8.png"/><Relationship Id="rId17" Type="http://schemas.openxmlformats.org/officeDocument/2006/relationships/image" Target="../media/image2.png"/><Relationship Id="rId2" Type="http://schemas.openxmlformats.org/officeDocument/2006/relationships/notesSlide" Target="../notesSlides/notesSlide4.xml"/><Relationship Id="rId16" Type="http://schemas.openxmlformats.org/officeDocument/2006/relationships/slide" Target="slide3.xml"/><Relationship Id="rId20"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7.svg"/><Relationship Id="rId5" Type="http://schemas.openxmlformats.org/officeDocument/2006/relationships/slide" Target="slide7.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5.sv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3.svg"/><Relationship Id="rId3" Type="http://schemas.openxmlformats.org/officeDocument/2006/relationships/slide" Target="slide1.xml"/><Relationship Id="rId21" Type="http://schemas.openxmlformats.org/officeDocument/2006/relationships/image" Target="../media/image150.png"/><Relationship Id="rId7" Type="http://schemas.openxmlformats.org/officeDocument/2006/relationships/slide" Target="slide6.xml"/><Relationship Id="rId12" Type="http://schemas.openxmlformats.org/officeDocument/2006/relationships/image" Target="../media/image8.png"/><Relationship Id="rId17" Type="http://schemas.openxmlformats.org/officeDocument/2006/relationships/image" Target="../media/image2.png"/><Relationship Id="rId2" Type="http://schemas.openxmlformats.org/officeDocument/2006/relationships/notesSlide" Target="../notesSlides/notesSlide5.xml"/><Relationship Id="rId16" Type="http://schemas.openxmlformats.org/officeDocument/2006/relationships/slide" Target="slide3.xml"/><Relationship Id="rId20" Type="http://schemas.openxmlformats.org/officeDocument/2006/relationships/slide" Target="slide22.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7.svg"/><Relationship Id="rId5" Type="http://schemas.openxmlformats.org/officeDocument/2006/relationships/slide" Target="slide7.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5.sv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3.svg"/><Relationship Id="rId3" Type="http://schemas.openxmlformats.org/officeDocument/2006/relationships/slide" Target="slide1.xml"/><Relationship Id="rId21" Type="http://schemas.openxmlformats.org/officeDocument/2006/relationships/image" Target="../media/image160.png"/><Relationship Id="rId7" Type="http://schemas.openxmlformats.org/officeDocument/2006/relationships/slide" Target="slide5.xml"/><Relationship Id="rId12" Type="http://schemas.openxmlformats.org/officeDocument/2006/relationships/image" Target="../media/image8.png"/><Relationship Id="rId17" Type="http://schemas.openxmlformats.org/officeDocument/2006/relationships/image" Target="../media/image2.png"/><Relationship Id="rId2" Type="http://schemas.openxmlformats.org/officeDocument/2006/relationships/notesSlide" Target="../notesSlides/notesSlide6.xml"/><Relationship Id="rId16" Type="http://schemas.openxmlformats.org/officeDocument/2006/relationships/slide" Target="slide3.xml"/><Relationship Id="rId20"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7.svg"/><Relationship Id="rId5" Type="http://schemas.openxmlformats.org/officeDocument/2006/relationships/slide" Target="slide7.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5.sv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3.svg"/><Relationship Id="rId3" Type="http://schemas.openxmlformats.org/officeDocument/2006/relationships/slide" Target="slide1.xml"/><Relationship Id="rId21" Type="http://schemas.openxmlformats.org/officeDocument/2006/relationships/image" Target="../media/image170.png"/><Relationship Id="rId7" Type="http://schemas.openxmlformats.org/officeDocument/2006/relationships/slide" Target="slide6.xml"/><Relationship Id="rId12" Type="http://schemas.openxmlformats.org/officeDocument/2006/relationships/image" Target="../media/image8.png"/><Relationship Id="rId17" Type="http://schemas.openxmlformats.org/officeDocument/2006/relationships/image" Target="../media/image2.png"/><Relationship Id="rId2" Type="http://schemas.openxmlformats.org/officeDocument/2006/relationships/notesSlide" Target="../notesSlides/notesSlide7.xml"/><Relationship Id="rId16" Type="http://schemas.openxmlformats.org/officeDocument/2006/relationships/slide" Target="slide3.xml"/><Relationship Id="rId20" Type="http://schemas.openxmlformats.org/officeDocument/2006/relationships/slide" Target="slide27.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7.svg"/><Relationship Id="rId5" Type="http://schemas.openxmlformats.org/officeDocument/2006/relationships/slide" Target="slide4.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5.svg"/><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gabrielhemery.com/goodreads_logo/" TargetMode="External"/><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0199801F-F30B-A2B0-EF22-252A006684FD}"/>
              </a:ext>
            </a:extLst>
          </p:cNvPr>
          <p:cNvSpPr txBox="1"/>
          <p:nvPr/>
        </p:nvSpPr>
        <p:spPr>
          <a:xfrm>
            <a:off x="1936400" y="1829151"/>
            <a:ext cx="8759888" cy="1938992"/>
          </a:xfrm>
          <a:prstGeom prst="rect">
            <a:avLst/>
          </a:prstGeom>
          <a:noFill/>
        </p:spPr>
        <p:txBody>
          <a:bodyPr wrap="square" rtlCol="0">
            <a:spAutoFit/>
          </a:bodyPr>
          <a:lstStyle/>
          <a:p>
            <a:pPr algn="ctr"/>
            <a:r>
              <a:rPr lang="en-US" sz="6000" b="1" dirty="0">
                <a:solidFill>
                  <a:schemeClr val="bg1"/>
                </a:solidFill>
              </a:rPr>
              <a:t>Read Radar: Book Recommendation System </a:t>
            </a:r>
          </a:p>
        </p:txBody>
      </p:sp>
    </p:spTree>
    <p:extLst>
      <p:ext uri="{BB962C8B-B14F-4D97-AF65-F5344CB8AC3E}">
        <p14:creationId xmlns:p14="http://schemas.microsoft.com/office/powerpoint/2010/main" val="11137114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10" name="Graphic 9" descr="Single gear with solid fill">
            <a:extLst>
              <a:ext uri="{FF2B5EF4-FFF2-40B4-BE49-F238E27FC236}">
                <a16:creationId xmlns:a16="http://schemas.microsoft.com/office/drawing/2014/main" id="{7FA84A73-D2AE-FBDB-079B-0F17795B85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3525976"/>
            <a:ext cx="444188" cy="444188"/>
          </a:xfrm>
          <a:prstGeom prst="rect">
            <a:avLst/>
          </a:prstGeom>
        </p:spPr>
      </p:pic>
      <p:pic>
        <p:nvPicPr>
          <p:cNvPr id="12" name="Graphic 11" descr="Research with solid fill">
            <a:extLst>
              <a:ext uri="{FF2B5EF4-FFF2-40B4-BE49-F238E27FC236}">
                <a16:creationId xmlns:a16="http://schemas.microsoft.com/office/drawing/2014/main" id="{92E9851A-36A3-48AD-922B-AA893E8AE1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20" y="4598791"/>
            <a:ext cx="444188" cy="444188"/>
          </a:xfrm>
          <a:prstGeom prst="rect">
            <a:avLst/>
          </a:prstGeom>
        </p:spPr>
      </p:pic>
      <p:pic>
        <p:nvPicPr>
          <p:cNvPr id="3" name="Graphic 2" descr="Chevron arrows with solid fill">
            <a:extLst>
              <a:ext uri="{FF2B5EF4-FFF2-40B4-BE49-F238E27FC236}">
                <a16:creationId xmlns:a16="http://schemas.microsoft.com/office/drawing/2014/main" id="{5768B20D-E70A-911D-1917-9286B4AFDA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97" y="2111831"/>
            <a:ext cx="914400" cy="914400"/>
          </a:xfrm>
          <a:prstGeom prst="rect">
            <a:avLst/>
          </a:prstGeom>
        </p:spPr>
      </p:pic>
      <p:sp useBgFill="1">
        <p:nvSpPr>
          <p:cNvPr id="9" name="Rounded Rectangle 8">
            <a:extLst>
              <a:ext uri="{FF2B5EF4-FFF2-40B4-BE49-F238E27FC236}">
                <a16:creationId xmlns:a16="http://schemas.microsoft.com/office/drawing/2014/main" id="{1A3354EF-E12A-5BAD-0E40-A144C3B06F0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D8D4738-9BCB-851C-4656-EF71F6C0CFCD}"/>
              </a:ext>
            </a:extLst>
          </p:cNvPr>
          <p:cNvSpPr txBox="1"/>
          <p:nvPr/>
        </p:nvSpPr>
        <p:spPr>
          <a:xfrm>
            <a:off x="1967900" y="1382232"/>
            <a:ext cx="3347868" cy="369332"/>
          </a:xfrm>
          <a:prstGeom prst="rect">
            <a:avLst/>
          </a:prstGeom>
          <a:noFill/>
        </p:spPr>
        <p:txBody>
          <a:bodyPr wrap="square" rtlCol="0">
            <a:spAutoFit/>
          </a:bodyPr>
          <a:lstStyle/>
          <a:p>
            <a:r>
              <a:rPr lang="en-US" b="1" dirty="0">
                <a:solidFill>
                  <a:schemeClr val="bg1"/>
                </a:solidFill>
              </a:rPr>
              <a:t>Steps Taken To Load The Data:</a:t>
            </a:r>
          </a:p>
        </p:txBody>
      </p:sp>
      <p:sp>
        <p:nvSpPr>
          <p:cNvPr id="13" name="TextBox 12">
            <a:extLst>
              <a:ext uri="{FF2B5EF4-FFF2-40B4-BE49-F238E27FC236}">
                <a16:creationId xmlns:a16="http://schemas.microsoft.com/office/drawing/2014/main" id="{BB203DF2-7085-D692-41D5-3A08C2573380}"/>
              </a:ext>
            </a:extLst>
          </p:cNvPr>
          <p:cNvSpPr txBox="1"/>
          <p:nvPr/>
        </p:nvSpPr>
        <p:spPr>
          <a:xfrm>
            <a:off x="1977056" y="1829560"/>
            <a:ext cx="8421586" cy="1887248"/>
          </a:xfrm>
          <a:prstGeom prst="rect">
            <a:avLst/>
          </a:prstGeom>
          <a:noFill/>
        </p:spPr>
        <p:txBody>
          <a:bodyPr wrap="square" rtlCol="0">
            <a:spAutoFit/>
          </a:bodyPr>
          <a:lstStyle/>
          <a:p>
            <a:pPr marL="171450" indent="-171450">
              <a:lnSpc>
                <a:spcPct val="200000"/>
              </a:lnSpc>
              <a:buFontTx/>
              <a:buChar char="-"/>
            </a:pPr>
            <a:r>
              <a:rPr lang="en-US" sz="1200" dirty="0">
                <a:solidFill>
                  <a:schemeClr val="bg1"/>
                </a:solidFill>
              </a:rPr>
              <a:t>Mix of both </a:t>
            </a:r>
            <a:r>
              <a:rPr lang="en-US" sz="1200" dirty="0" err="1">
                <a:solidFill>
                  <a:schemeClr val="bg1"/>
                </a:solidFill>
              </a:rPr>
              <a:t>json</a:t>
            </a:r>
            <a:r>
              <a:rPr lang="en-US" sz="1200" dirty="0">
                <a:solidFill>
                  <a:schemeClr val="bg1"/>
                </a:solidFill>
              </a:rPr>
              <a:t> and csv files and we have very heavy data</a:t>
            </a:r>
          </a:p>
          <a:p>
            <a:pPr marL="171450" indent="-171450">
              <a:lnSpc>
                <a:spcPct val="200000"/>
              </a:lnSpc>
              <a:buFontTx/>
              <a:buChar char="-"/>
            </a:pPr>
            <a:r>
              <a:rPr lang="en-US" sz="1200" dirty="0">
                <a:solidFill>
                  <a:schemeClr val="bg1"/>
                </a:solidFill>
              </a:rPr>
              <a:t>Need Scalable and memory efficient approach to read</a:t>
            </a:r>
          </a:p>
          <a:p>
            <a:pPr marL="171450" indent="-171450">
              <a:lnSpc>
                <a:spcPct val="200000"/>
              </a:lnSpc>
              <a:buFontTx/>
              <a:buChar char="-"/>
            </a:pPr>
            <a:r>
              <a:rPr lang="en-US" sz="1200" dirty="0">
                <a:solidFill>
                  <a:schemeClr val="bg1"/>
                </a:solidFill>
              </a:rPr>
              <a:t>Introducing Streaming!</a:t>
            </a:r>
          </a:p>
          <a:p>
            <a:pPr>
              <a:lnSpc>
                <a:spcPct val="200000"/>
              </a:lnSpc>
            </a:pPr>
            <a:endParaRPr lang="en-US" sz="1200" dirty="0">
              <a:solidFill>
                <a:schemeClr val="bg1"/>
              </a:solidFill>
            </a:endParaRPr>
          </a:p>
          <a:p>
            <a:pPr>
              <a:lnSpc>
                <a:spcPct val="200000"/>
              </a:lnSpc>
            </a:pPr>
            <a:endParaRPr lang="en-US" sz="1200" dirty="0">
              <a:solidFill>
                <a:schemeClr val="bg1"/>
              </a:solidFill>
            </a:endParaRPr>
          </a:p>
        </p:txBody>
      </p:sp>
      <p:pic>
        <p:nvPicPr>
          <p:cNvPr id="15" name="Picture 14">
            <a:extLst>
              <a:ext uri="{FF2B5EF4-FFF2-40B4-BE49-F238E27FC236}">
                <a16:creationId xmlns:a16="http://schemas.microsoft.com/office/drawing/2014/main" id="{389296FA-431F-BBDC-A68F-8E57F91D593E}"/>
              </a:ext>
            </a:extLst>
          </p:cNvPr>
          <p:cNvPicPr>
            <a:picLocks noChangeAspect="1"/>
          </p:cNvPicPr>
          <p:nvPr/>
        </p:nvPicPr>
        <p:blipFill rotWithShape="1">
          <a:blip r:embed="rId12"/>
          <a:srcRect l="16296" t="30668" r="35819" b="27896"/>
          <a:stretch/>
        </p:blipFill>
        <p:spPr>
          <a:xfrm>
            <a:off x="2228785" y="3004943"/>
            <a:ext cx="3238021" cy="1751181"/>
          </a:xfrm>
          <a:prstGeom prst="rect">
            <a:avLst/>
          </a:prstGeom>
        </p:spPr>
      </p:pic>
      <p:pic>
        <p:nvPicPr>
          <p:cNvPr id="16" name="Picture 15">
            <a:extLst>
              <a:ext uri="{FF2B5EF4-FFF2-40B4-BE49-F238E27FC236}">
                <a16:creationId xmlns:a16="http://schemas.microsoft.com/office/drawing/2014/main" id="{28387A92-D34E-56EC-B210-1C812CC4EE92}"/>
              </a:ext>
            </a:extLst>
          </p:cNvPr>
          <p:cNvPicPr>
            <a:picLocks noChangeAspect="1"/>
          </p:cNvPicPr>
          <p:nvPr/>
        </p:nvPicPr>
        <p:blipFill rotWithShape="1">
          <a:blip r:embed="rId13"/>
          <a:srcRect l="16297" t="22310" r="33710" b="20248"/>
          <a:stretch/>
        </p:blipFill>
        <p:spPr>
          <a:xfrm>
            <a:off x="6071978" y="1382232"/>
            <a:ext cx="4631002" cy="3325664"/>
          </a:xfrm>
          <a:prstGeom prst="rect">
            <a:avLst/>
          </a:prstGeom>
        </p:spPr>
      </p:pic>
    </p:spTree>
    <p:extLst>
      <p:ext uri="{BB962C8B-B14F-4D97-AF65-F5344CB8AC3E}">
        <p14:creationId xmlns:p14="http://schemas.microsoft.com/office/powerpoint/2010/main" val="1902335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12" name="Graphic 11" descr="Research with solid fill">
            <a:extLst>
              <a:ext uri="{FF2B5EF4-FFF2-40B4-BE49-F238E27FC236}">
                <a16:creationId xmlns:a16="http://schemas.microsoft.com/office/drawing/2014/main" id="{92E9851A-36A3-48AD-922B-AA893E8AE1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682" y="4566652"/>
            <a:ext cx="444188" cy="444188"/>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20" y="2312337"/>
            <a:ext cx="444188" cy="444188"/>
          </a:xfrm>
          <a:prstGeom prst="rect">
            <a:avLst/>
          </a:prstGeom>
        </p:spPr>
      </p:pic>
      <p:pic>
        <p:nvPicPr>
          <p:cNvPr id="8" name="Graphic 7" descr="Single gear with solid fill">
            <a:extLst>
              <a:ext uri="{FF2B5EF4-FFF2-40B4-BE49-F238E27FC236}">
                <a16:creationId xmlns:a16="http://schemas.microsoft.com/office/drawing/2014/main" id="{FF1C14EB-C3BF-470C-5951-7B23AF2B23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1278" y="3226705"/>
            <a:ext cx="914400" cy="914400"/>
          </a:xfrm>
          <a:prstGeom prst="rect">
            <a:avLst/>
          </a:prstGeom>
        </p:spPr>
      </p:pic>
      <p:sp useBgFill="1">
        <p:nvSpPr>
          <p:cNvPr id="9" name="Rounded Rectangle 8">
            <a:extLst>
              <a:ext uri="{FF2B5EF4-FFF2-40B4-BE49-F238E27FC236}">
                <a16:creationId xmlns:a16="http://schemas.microsoft.com/office/drawing/2014/main" id="{BBAA9FA5-9A8E-5D5E-5CC0-014E54586313}"/>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0179437-027D-1538-F8F7-3EC03BE1B0C7}"/>
              </a:ext>
            </a:extLst>
          </p:cNvPr>
          <p:cNvSpPr txBox="1"/>
          <p:nvPr/>
        </p:nvSpPr>
        <p:spPr>
          <a:xfrm>
            <a:off x="1967900" y="1637416"/>
            <a:ext cx="2986872" cy="369332"/>
          </a:xfrm>
          <a:prstGeom prst="rect">
            <a:avLst/>
          </a:prstGeom>
          <a:noFill/>
        </p:spPr>
        <p:txBody>
          <a:bodyPr wrap="square" rtlCol="0">
            <a:spAutoFit/>
          </a:bodyPr>
          <a:lstStyle/>
          <a:p>
            <a:r>
              <a:rPr lang="en-US" b="1" dirty="0">
                <a:solidFill>
                  <a:schemeClr val="bg1"/>
                </a:solidFill>
              </a:rPr>
              <a:t>Data Preprocessing (titles </a:t>
            </a:r>
            <a:r>
              <a:rPr lang="en-US" b="1" dirty="0" err="1">
                <a:solidFill>
                  <a:schemeClr val="bg1"/>
                </a:solidFill>
              </a:rPr>
              <a:t>df</a:t>
            </a:r>
            <a:r>
              <a:rPr lang="en-US" b="1" dirty="0">
                <a:solidFill>
                  <a:schemeClr val="bg1"/>
                </a:solidFill>
              </a:rPr>
              <a:t>):</a:t>
            </a:r>
          </a:p>
        </p:txBody>
      </p:sp>
      <p:sp>
        <p:nvSpPr>
          <p:cNvPr id="13" name="TextBox 12">
            <a:extLst>
              <a:ext uri="{FF2B5EF4-FFF2-40B4-BE49-F238E27FC236}">
                <a16:creationId xmlns:a16="http://schemas.microsoft.com/office/drawing/2014/main" id="{B9E3F83D-CE19-E41E-BFDF-2623F6A6BBDF}"/>
              </a:ext>
            </a:extLst>
          </p:cNvPr>
          <p:cNvSpPr txBox="1"/>
          <p:nvPr/>
        </p:nvSpPr>
        <p:spPr>
          <a:xfrm>
            <a:off x="1977056" y="2084744"/>
            <a:ext cx="8421586" cy="2625912"/>
          </a:xfrm>
          <a:prstGeom prst="rect">
            <a:avLst/>
          </a:prstGeom>
          <a:noFill/>
        </p:spPr>
        <p:txBody>
          <a:bodyPr wrap="square" rtlCol="0">
            <a:spAutoFit/>
          </a:bodyPr>
          <a:lstStyle/>
          <a:p>
            <a:pPr>
              <a:lnSpc>
                <a:spcPct val="200000"/>
              </a:lnSpc>
            </a:pPr>
            <a:r>
              <a:rPr lang="en-US" sz="1200" dirty="0">
                <a:solidFill>
                  <a:schemeClr val="bg1"/>
                </a:solidFill>
              </a:rPr>
              <a:t>- Ensure 'ratings' column is numeric </a:t>
            </a:r>
          </a:p>
          <a:p>
            <a:pPr>
              <a:lnSpc>
                <a:spcPct val="200000"/>
              </a:lnSpc>
            </a:pPr>
            <a:r>
              <a:rPr lang="en-US" sz="1200" dirty="0">
                <a:solidFill>
                  <a:schemeClr val="bg1"/>
                </a:solidFill>
              </a:rPr>
              <a:t>- Crete a separate modified title for ease to search </a:t>
            </a:r>
          </a:p>
          <a:p>
            <a:pPr>
              <a:lnSpc>
                <a:spcPct val="200000"/>
              </a:lnSpc>
            </a:pPr>
            <a:r>
              <a:rPr lang="en-US" sz="1200" dirty="0">
                <a:solidFill>
                  <a:schemeClr val="bg1"/>
                </a:solidFill>
              </a:rPr>
              <a:t>- Ensure '</a:t>
            </a:r>
            <a:r>
              <a:rPr lang="en-US" sz="1200" dirty="0" err="1">
                <a:solidFill>
                  <a:schemeClr val="bg1"/>
                </a:solidFill>
              </a:rPr>
              <a:t>average_rating</a:t>
            </a:r>
            <a:r>
              <a:rPr lang="en-US" sz="1200" dirty="0">
                <a:solidFill>
                  <a:schemeClr val="bg1"/>
                </a:solidFill>
              </a:rPr>
              <a:t>' is a float number </a:t>
            </a:r>
          </a:p>
          <a:p>
            <a:pPr>
              <a:lnSpc>
                <a:spcPct val="200000"/>
              </a:lnSpc>
            </a:pPr>
            <a:r>
              <a:rPr lang="en-US" sz="1200" dirty="0">
                <a:solidFill>
                  <a:schemeClr val="bg1"/>
                </a:solidFill>
              </a:rPr>
              <a:t>- Ensure '</a:t>
            </a:r>
            <a:r>
              <a:rPr lang="en-US" sz="1200" dirty="0" err="1">
                <a:solidFill>
                  <a:schemeClr val="bg1"/>
                </a:solidFill>
              </a:rPr>
              <a:t>num_pages</a:t>
            </a:r>
            <a:r>
              <a:rPr lang="en-US" sz="1200" dirty="0">
                <a:solidFill>
                  <a:schemeClr val="bg1"/>
                </a:solidFill>
              </a:rPr>
              <a:t>' is an int number </a:t>
            </a:r>
          </a:p>
          <a:p>
            <a:pPr>
              <a:lnSpc>
                <a:spcPct val="200000"/>
              </a:lnSpc>
            </a:pPr>
            <a:r>
              <a:rPr lang="en-US" sz="1200" dirty="0">
                <a:solidFill>
                  <a:schemeClr val="bg1"/>
                </a:solidFill>
              </a:rPr>
              <a:t>- Ensure '</a:t>
            </a:r>
            <a:r>
              <a:rPr lang="en-US" sz="1200" dirty="0" err="1">
                <a:solidFill>
                  <a:schemeClr val="bg1"/>
                </a:solidFill>
              </a:rPr>
              <a:t>publication_year</a:t>
            </a:r>
            <a:r>
              <a:rPr lang="en-US" sz="1200" dirty="0">
                <a:solidFill>
                  <a:schemeClr val="bg1"/>
                </a:solidFill>
              </a:rPr>
              <a:t>' is a date-time year </a:t>
            </a:r>
          </a:p>
          <a:p>
            <a:pPr marL="171450" indent="-171450">
              <a:lnSpc>
                <a:spcPct val="200000"/>
              </a:lnSpc>
              <a:buFontTx/>
              <a:buChar char="-"/>
            </a:pPr>
            <a:r>
              <a:rPr lang="en-US" sz="1200" dirty="0">
                <a:solidFill>
                  <a:schemeClr val="bg1"/>
                </a:solidFill>
              </a:rPr>
              <a:t>Fill in the hidden missing values appropriately</a:t>
            </a:r>
          </a:p>
          <a:p>
            <a:pPr marL="171450" indent="-171450">
              <a:lnSpc>
                <a:spcPct val="200000"/>
              </a:lnSpc>
              <a:buFontTx/>
              <a:buChar char="-"/>
            </a:pPr>
            <a:r>
              <a:rPr lang="en-US" sz="1200" dirty="0">
                <a:solidFill>
                  <a:schemeClr val="bg1"/>
                </a:solidFill>
              </a:rPr>
              <a:t>Use reviews </a:t>
            </a:r>
            <a:r>
              <a:rPr lang="en-US" sz="1200" dirty="0" err="1">
                <a:solidFill>
                  <a:schemeClr val="bg1"/>
                </a:solidFill>
              </a:rPr>
              <a:t>df</a:t>
            </a:r>
            <a:r>
              <a:rPr lang="en-US" sz="1200" dirty="0">
                <a:solidFill>
                  <a:schemeClr val="bg1"/>
                </a:solidFill>
              </a:rPr>
              <a:t> to add </a:t>
            </a:r>
            <a:r>
              <a:rPr lang="en-US" sz="1200" dirty="0" err="1">
                <a:solidFill>
                  <a:schemeClr val="bg1"/>
                </a:solidFill>
              </a:rPr>
              <a:t>text_review_count</a:t>
            </a:r>
            <a:r>
              <a:rPr lang="en-US" sz="1200" dirty="0">
                <a:solidFill>
                  <a:schemeClr val="bg1"/>
                </a:solidFill>
              </a:rPr>
              <a:t> feature</a:t>
            </a:r>
          </a:p>
        </p:txBody>
      </p:sp>
      <p:pic>
        <p:nvPicPr>
          <p:cNvPr id="15" name="Picture 14">
            <a:extLst>
              <a:ext uri="{FF2B5EF4-FFF2-40B4-BE49-F238E27FC236}">
                <a16:creationId xmlns:a16="http://schemas.microsoft.com/office/drawing/2014/main" id="{FC9C6583-4BE4-809F-1F3F-A1F0DE100057}"/>
              </a:ext>
            </a:extLst>
          </p:cNvPr>
          <p:cNvPicPr>
            <a:picLocks noChangeAspect="1"/>
          </p:cNvPicPr>
          <p:nvPr/>
        </p:nvPicPr>
        <p:blipFill rotWithShape="1">
          <a:blip r:embed="rId12"/>
          <a:srcRect l="15503" t="28195" r="49739" b="27691"/>
          <a:stretch/>
        </p:blipFill>
        <p:spPr>
          <a:xfrm>
            <a:off x="6415169" y="1565237"/>
            <a:ext cx="3799775" cy="3014136"/>
          </a:xfrm>
          <a:prstGeom prst="rect">
            <a:avLst/>
          </a:prstGeom>
        </p:spPr>
      </p:pic>
    </p:spTree>
    <p:extLst>
      <p:ext uri="{BB962C8B-B14F-4D97-AF65-F5344CB8AC3E}">
        <p14:creationId xmlns:p14="http://schemas.microsoft.com/office/powerpoint/2010/main" val="1911919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12" name="Graphic 11" descr="Research with solid fill">
            <a:extLst>
              <a:ext uri="{FF2B5EF4-FFF2-40B4-BE49-F238E27FC236}">
                <a16:creationId xmlns:a16="http://schemas.microsoft.com/office/drawing/2014/main" id="{92E9851A-36A3-48AD-922B-AA893E8AE1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682" y="4566652"/>
            <a:ext cx="444188" cy="444188"/>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20" y="2312337"/>
            <a:ext cx="444188" cy="444188"/>
          </a:xfrm>
          <a:prstGeom prst="rect">
            <a:avLst/>
          </a:prstGeom>
        </p:spPr>
      </p:pic>
      <p:pic>
        <p:nvPicPr>
          <p:cNvPr id="8" name="Graphic 7" descr="Single gear with solid fill">
            <a:extLst>
              <a:ext uri="{FF2B5EF4-FFF2-40B4-BE49-F238E27FC236}">
                <a16:creationId xmlns:a16="http://schemas.microsoft.com/office/drawing/2014/main" id="{FF1C14EB-C3BF-470C-5951-7B23AF2B23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1278" y="3226705"/>
            <a:ext cx="914400" cy="914400"/>
          </a:xfrm>
          <a:prstGeom prst="rect">
            <a:avLst/>
          </a:prstGeom>
        </p:spPr>
      </p:pic>
      <p:sp useBgFill="1">
        <p:nvSpPr>
          <p:cNvPr id="9" name="Rounded Rectangle 8">
            <a:extLst>
              <a:ext uri="{FF2B5EF4-FFF2-40B4-BE49-F238E27FC236}">
                <a16:creationId xmlns:a16="http://schemas.microsoft.com/office/drawing/2014/main" id="{BBAA9FA5-9A8E-5D5E-5CC0-014E54586313}"/>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0179437-027D-1538-F8F7-3EC03BE1B0C7}"/>
              </a:ext>
            </a:extLst>
          </p:cNvPr>
          <p:cNvSpPr txBox="1"/>
          <p:nvPr/>
        </p:nvSpPr>
        <p:spPr>
          <a:xfrm>
            <a:off x="1967900" y="1637416"/>
            <a:ext cx="3347868" cy="369332"/>
          </a:xfrm>
          <a:prstGeom prst="rect">
            <a:avLst/>
          </a:prstGeom>
          <a:noFill/>
        </p:spPr>
        <p:txBody>
          <a:bodyPr wrap="square" rtlCol="0">
            <a:spAutoFit/>
          </a:bodyPr>
          <a:lstStyle/>
          <a:p>
            <a:r>
              <a:rPr lang="en-US" b="1" dirty="0">
                <a:solidFill>
                  <a:schemeClr val="bg1"/>
                </a:solidFill>
              </a:rPr>
              <a:t>Data Preprocessing (genres </a:t>
            </a:r>
            <a:r>
              <a:rPr lang="en-US" b="1" dirty="0" err="1">
                <a:solidFill>
                  <a:schemeClr val="bg1"/>
                </a:solidFill>
              </a:rPr>
              <a:t>df</a:t>
            </a:r>
            <a:r>
              <a:rPr lang="en-US" b="1" dirty="0">
                <a:solidFill>
                  <a:schemeClr val="bg1"/>
                </a:solidFill>
              </a:rPr>
              <a:t>):</a:t>
            </a:r>
          </a:p>
        </p:txBody>
      </p:sp>
      <p:sp>
        <p:nvSpPr>
          <p:cNvPr id="13" name="TextBox 12">
            <a:extLst>
              <a:ext uri="{FF2B5EF4-FFF2-40B4-BE49-F238E27FC236}">
                <a16:creationId xmlns:a16="http://schemas.microsoft.com/office/drawing/2014/main" id="{B9E3F83D-CE19-E41E-BFDF-2623F6A6BBDF}"/>
              </a:ext>
            </a:extLst>
          </p:cNvPr>
          <p:cNvSpPr txBox="1"/>
          <p:nvPr/>
        </p:nvSpPr>
        <p:spPr>
          <a:xfrm>
            <a:off x="1977056" y="2084744"/>
            <a:ext cx="8421586" cy="1147365"/>
          </a:xfrm>
          <a:prstGeom prst="rect">
            <a:avLst/>
          </a:prstGeom>
          <a:noFill/>
        </p:spPr>
        <p:txBody>
          <a:bodyPr wrap="square" rtlCol="0">
            <a:spAutoFit/>
          </a:bodyPr>
          <a:lstStyle/>
          <a:p>
            <a:pPr marL="171450" indent="-171450">
              <a:lnSpc>
                <a:spcPct val="200000"/>
              </a:lnSpc>
              <a:buFontTx/>
              <a:buChar char="-"/>
            </a:pPr>
            <a:r>
              <a:rPr lang="en-CA" sz="1200" dirty="0">
                <a:solidFill>
                  <a:srgbClr val="F8F8F0"/>
                </a:solidFill>
                <a:latin typeface="Arial" panose="020B0604020202020204" pitchFamily="34" charset="0"/>
              </a:rPr>
              <a:t>E</a:t>
            </a:r>
            <a:r>
              <a:rPr lang="en-CA" sz="1200" b="0" i="0" dirty="0">
                <a:solidFill>
                  <a:srgbClr val="F8F8F0"/>
                </a:solidFill>
                <a:effectLst/>
                <a:latin typeface="Arial" panose="020B0604020202020204" pitchFamily="34" charset="0"/>
              </a:rPr>
              <a:t>xtract the list of comma separated genres </a:t>
            </a:r>
          </a:p>
          <a:p>
            <a:pPr marL="171450" indent="-171450">
              <a:lnSpc>
                <a:spcPct val="200000"/>
              </a:lnSpc>
              <a:buFontTx/>
              <a:buChar char="-"/>
            </a:pPr>
            <a:r>
              <a:rPr lang="en-CA" sz="1200" dirty="0">
                <a:solidFill>
                  <a:srgbClr val="F8F8F0"/>
                </a:solidFill>
                <a:latin typeface="Arial" panose="020B0604020202020204" pitchFamily="34" charset="0"/>
              </a:rPr>
              <a:t>T</a:t>
            </a:r>
            <a:r>
              <a:rPr lang="en-CA" sz="1200" b="0" i="0" dirty="0">
                <a:solidFill>
                  <a:srgbClr val="F8F8F0"/>
                </a:solidFill>
                <a:effectLst/>
                <a:latin typeface="Arial" panose="020B0604020202020204" pitchFamily="34" charset="0"/>
              </a:rPr>
              <a:t>urn them into </a:t>
            </a:r>
            <a:r>
              <a:rPr lang="en-CA" sz="1200" b="0" i="0" dirty="0" err="1">
                <a:solidFill>
                  <a:srgbClr val="F8F8F0"/>
                </a:solidFill>
                <a:effectLst/>
                <a:latin typeface="Arial" panose="020B0604020202020204" pitchFamily="34" charset="0"/>
              </a:rPr>
              <a:t>boolean</a:t>
            </a:r>
            <a:r>
              <a:rPr lang="en-CA" sz="1200" b="0" i="0" dirty="0">
                <a:solidFill>
                  <a:srgbClr val="F8F8F0"/>
                </a:solidFill>
                <a:effectLst/>
                <a:latin typeface="Arial" panose="020B0604020202020204" pitchFamily="34" charset="0"/>
              </a:rPr>
              <a:t> features for each </a:t>
            </a:r>
            <a:r>
              <a:rPr lang="en-CA" sz="1200" b="0" i="0" dirty="0" err="1">
                <a:solidFill>
                  <a:srgbClr val="F8F8F0"/>
                </a:solidFill>
                <a:effectLst/>
                <a:latin typeface="Arial" panose="020B0604020202020204" pitchFamily="34" charset="0"/>
              </a:rPr>
              <a:t>book_id</a:t>
            </a:r>
            <a:endParaRPr lang="en-CA" sz="1200" b="0" i="0" dirty="0">
              <a:solidFill>
                <a:srgbClr val="F8F8F0"/>
              </a:solidFill>
              <a:effectLst/>
              <a:latin typeface="Arial" panose="020B0604020202020204" pitchFamily="34" charset="0"/>
            </a:endParaRPr>
          </a:p>
          <a:p>
            <a:pPr marL="171450" indent="-171450">
              <a:lnSpc>
                <a:spcPct val="200000"/>
              </a:lnSpc>
              <a:buFontTx/>
              <a:buChar char="-"/>
            </a:pPr>
            <a:r>
              <a:rPr lang="en-CA" sz="1200" b="0" i="0" dirty="0">
                <a:solidFill>
                  <a:srgbClr val="F8F8F0"/>
                </a:solidFill>
                <a:effectLst/>
                <a:latin typeface="Arial" panose="020B0604020202020204" pitchFamily="34" charset="0"/>
              </a:rPr>
              <a:t>Merge with titles to retain relevant values only</a:t>
            </a:r>
            <a:endParaRPr lang="en-US" sz="1200" dirty="0">
              <a:solidFill>
                <a:schemeClr val="bg1"/>
              </a:solidFill>
            </a:endParaRPr>
          </a:p>
        </p:txBody>
      </p:sp>
      <p:pic>
        <p:nvPicPr>
          <p:cNvPr id="3" name="Picture 2">
            <a:extLst>
              <a:ext uri="{FF2B5EF4-FFF2-40B4-BE49-F238E27FC236}">
                <a16:creationId xmlns:a16="http://schemas.microsoft.com/office/drawing/2014/main" id="{9F1BD7CC-578E-1F57-803A-C02DCAEA5FD3}"/>
              </a:ext>
            </a:extLst>
          </p:cNvPr>
          <p:cNvPicPr>
            <a:picLocks noChangeAspect="1"/>
          </p:cNvPicPr>
          <p:nvPr/>
        </p:nvPicPr>
        <p:blipFill rotWithShape="1">
          <a:blip r:embed="rId12"/>
          <a:srcRect l="19335" t="22230" r="52835" b="19231"/>
          <a:stretch/>
        </p:blipFill>
        <p:spPr>
          <a:xfrm>
            <a:off x="6699455" y="1306231"/>
            <a:ext cx="2661681" cy="3499208"/>
          </a:xfrm>
          <a:prstGeom prst="rect">
            <a:avLst/>
          </a:prstGeom>
        </p:spPr>
      </p:pic>
    </p:spTree>
    <p:extLst>
      <p:ext uri="{BB962C8B-B14F-4D97-AF65-F5344CB8AC3E}">
        <p14:creationId xmlns:p14="http://schemas.microsoft.com/office/powerpoint/2010/main" val="342717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12" name="Graphic 11" descr="Research with solid fill">
            <a:extLst>
              <a:ext uri="{FF2B5EF4-FFF2-40B4-BE49-F238E27FC236}">
                <a16:creationId xmlns:a16="http://schemas.microsoft.com/office/drawing/2014/main" id="{92E9851A-36A3-48AD-922B-AA893E8AE1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682" y="4566652"/>
            <a:ext cx="444188" cy="444188"/>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20" y="2312337"/>
            <a:ext cx="444188" cy="444188"/>
          </a:xfrm>
          <a:prstGeom prst="rect">
            <a:avLst/>
          </a:prstGeom>
        </p:spPr>
      </p:pic>
      <p:pic>
        <p:nvPicPr>
          <p:cNvPr id="8" name="Graphic 7" descr="Single gear with solid fill">
            <a:extLst>
              <a:ext uri="{FF2B5EF4-FFF2-40B4-BE49-F238E27FC236}">
                <a16:creationId xmlns:a16="http://schemas.microsoft.com/office/drawing/2014/main" id="{FF1C14EB-C3BF-470C-5951-7B23AF2B23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1278" y="3226705"/>
            <a:ext cx="914400" cy="914400"/>
          </a:xfrm>
          <a:prstGeom prst="rect">
            <a:avLst/>
          </a:prstGeom>
        </p:spPr>
      </p:pic>
      <p:sp useBgFill="1">
        <p:nvSpPr>
          <p:cNvPr id="9" name="Rounded Rectangle 8">
            <a:extLst>
              <a:ext uri="{FF2B5EF4-FFF2-40B4-BE49-F238E27FC236}">
                <a16:creationId xmlns:a16="http://schemas.microsoft.com/office/drawing/2014/main" id="{BBAA9FA5-9A8E-5D5E-5CC0-014E54586313}"/>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0179437-027D-1538-F8F7-3EC03BE1B0C7}"/>
              </a:ext>
            </a:extLst>
          </p:cNvPr>
          <p:cNvSpPr txBox="1"/>
          <p:nvPr/>
        </p:nvSpPr>
        <p:spPr>
          <a:xfrm>
            <a:off x="1967900" y="1637416"/>
            <a:ext cx="3347868" cy="369332"/>
          </a:xfrm>
          <a:prstGeom prst="rect">
            <a:avLst/>
          </a:prstGeom>
          <a:noFill/>
        </p:spPr>
        <p:txBody>
          <a:bodyPr wrap="square" rtlCol="0">
            <a:spAutoFit/>
          </a:bodyPr>
          <a:lstStyle/>
          <a:p>
            <a:r>
              <a:rPr lang="en-US" b="1" dirty="0">
                <a:solidFill>
                  <a:schemeClr val="bg1"/>
                </a:solidFill>
              </a:rPr>
              <a:t>Data Preprocessing (genres </a:t>
            </a:r>
            <a:r>
              <a:rPr lang="en-US" b="1" dirty="0" err="1">
                <a:solidFill>
                  <a:schemeClr val="bg1"/>
                </a:solidFill>
              </a:rPr>
              <a:t>df</a:t>
            </a:r>
            <a:r>
              <a:rPr lang="en-US" b="1" dirty="0">
                <a:solidFill>
                  <a:schemeClr val="bg1"/>
                </a:solidFill>
              </a:rPr>
              <a:t>):</a:t>
            </a:r>
          </a:p>
        </p:txBody>
      </p:sp>
      <p:sp>
        <p:nvSpPr>
          <p:cNvPr id="13" name="TextBox 12">
            <a:extLst>
              <a:ext uri="{FF2B5EF4-FFF2-40B4-BE49-F238E27FC236}">
                <a16:creationId xmlns:a16="http://schemas.microsoft.com/office/drawing/2014/main" id="{B9E3F83D-CE19-E41E-BFDF-2623F6A6BBDF}"/>
              </a:ext>
            </a:extLst>
          </p:cNvPr>
          <p:cNvSpPr txBox="1"/>
          <p:nvPr/>
        </p:nvSpPr>
        <p:spPr>
          <a:xfrm>
            <a:off x="1977056" y="2084744"/>
            <a:ext cx="4650081" cy="1512337"/>
          </a:xfrm>
          <a:prstGeom prst="rect">
            <a:avLst/>
          </a:prstGeom>
          <a:noFill/>
        </p:spPr>
        <p:txBody>
          <a:bodyPr wrap="square" rtlCol="0">
            <a:spAutoFit/>
          </a:bodyPr>
          <a:lstStyle/>
          <a:p>
            <a:pPr marL="171450" indent="-171450">
              <a:lnSpc>
                <a:spcPct val="200000"/>
              </a:lnSpc>
              <a:buFontTx/>
              <a:buChar char="-"/>
            </a:pPr>
            <a:r>
              <a:rPr lang="en-CA" sz="1200" dirty="0">
                <a:solidFill>
                  <a:srgbClr val="F8F8F0"/>
                </a:solidFill>
                <a:latin typeface="Arial" panose="020B0604020202020204" pitchFamily="34" charset="0"/>
              </a:rPr>
              <a:t>N</a:t>
            </a:r>
            <a:r>
              <a:rPr lang="en-CA" sz="1200" b="0" i="0" dirty="0">
                <a:solidFill>
                  <a:srgbClr val="F8F8F0"/>
                </a:solidFill>
                <a:effectLst/>
                <a:latin typeface="Arial" panose="020B0604020202020204" pitchFamily="34" charset="0"/>
              </a:rPr>
              <a:t>eed only the first 5 columns- </a:t>
            </a:r>
            <a:r>
              <a:rPr lang="en-CA" sz="1200" b="0" i="0" dirty="0" err="1">
                <a:solidFill>
                  <a:srgbClr val="F8F8F0"/>
                </a:solidFill>
                <a:effectLst/>
                <a:latin typeface="Arial" panose="020B0604020202020204" pitchFamily="34" charset="0"/>
              </a:rPr>
              <a:t>user_id</a:t>
            </a:r>
            <a:r>
              <a:rPr lang="en-CA" sz="1200" b="0" i="0" dirty="0">
                <a:solidFill>
                  <a:srgbClr val="F8F8F0"/>
                </a:solidFill>
                <a:effectLst/>
                <a:latin typeface="Arial" panose="020B0604020202020204" pitchFamily="34" charset="0"/>
              </a:rPr>
              <a:t>, </a:t>
            </a:r>
            <a:r>
              <a:rPr lang="en-CA" sz="1200" b="0" i="0" dirty="0" err="1">
                <a:solidFill>
                  <a:srgbClr val="F8F8F0"/>
                </a:solidFill>
                <a:effectLst/>
                <a:latin typeface="Arial" panose="020B0604020202020204" pitchFamily="34" charset="0"/>
              </a:rPr>
              <a:t>book_id</a:t>
            </a:r>
            <a:r>
              <a:rPr lang="en-CA" sz="1200" b="0" i="0" dirty="0">
                <a:solidFill>
                  <a:srgbClr val="F8F8F0"/>
                </a:solidFill>
                <a:effectLst/>
                <a:latin typeface="Arial" panose="020B0604020202020204" pitchFamily="34" charset="0"/>
              </a:rPr>
              <a:t>, </a:t>
            </a:r>
            <a:r>
              <a:rPr lang="en-CA" sz="1200" b="0" i="0" dirty="0" err="1">
                <a:solidFill>
                  <a:srgbClr val="F8F8F0"/>
                </a:solidFill>
                <a:effectLst/>
                <a:latin typeface="Arial" panose="020B0604020202020204" pitchFamily="34" charset="0"/>
              </a:rPr>
              <a:t>review_id</a:t>
            </a:r>
            <a:r>
              <a:rPr lang="en-CA" sz="1200" b="0" i="0" dirty="0">
                <a:solidFill>
                  <a:srgbClr val="F8F8F0"/>
                </a:solidFill>
                <a:effectLst/>
                <a:latin typeface="Arial" panose="020B0604020202020204" pitchFamily="34" charset="0"/>
              </a:rPr>
              <a:t>, rating and </a:t>
            </a:r>
            <a:r>
              <a:rPr lang="en-CA" sz="1200" b="0" i="0" dirty="0" err="1">
                <a:solidFill>
                  <a:srgbClr val="F8F8F0"/>
                </a:solidFill>
                <a:effectLst/>
                <a:latin typeface="Arial" panose="020B0604020202020204" pitchFamily="34" charset="0"/>
              </a:rPr>
              <a:t>review_text</a:t>
            </a:r>
            <a:endParaRPr lang="en-CA" sz="1200" dirty="0">
              <a:solidFill>
                <a:srgbClr val="F8F8F0"/>
              </a:solidFill>
              <a:latin typeface="Arial" panose="020B0604020202020204" pitchFamily="34" charset="0"/>
            </a:endParaRPr>
          </a:p>
          <a:p>
            <a:pPr marL="171450" indent="-171450">
              <a:lnSpc>
                <a:spcPct val="200000"/>
              </a:lnSpc>
              <a:buFontTx/>
              <a:buChar char="-"/>
            </a:pPr>
            <a:r>
              <a:rPr lang="en-CA" sz="1200" dirty="0">
                <a:solidFill>
                  <a:srgbClr val="F8F8F0"/>
                </a:solidFill>
                <a:latin typeface="Arial" panose="020B0604020202020204" pitchFamily="34" charset="0"/>
              </a:rPr>
              <a:t>Merge with titles on </a:t>
            </a:r>
            <a:r>
              <a:rPr lang="en-CA" sz="1200" dirty="0" err="1">
                <a:solidFill>
                  <a:srgbClr val="F8F8F0"/>
                </a:solidFill>
                <a:latin typeface="Arial" panose="020B0604020202020204" pitchFamily="34" charset="0"/>
              </a:rPr>
              <a:t>book_id</a:t>
            </a:r>
            <a:r>
              <a:rPr lang="en-CA" sz="1200" dirty="0">
                <a:solidFill>
                  <a:srgbClr val="F8F8F0"/>
                </a:solidFill>
                <a:latin typeface="Arial" panose="020B0604020202020204" pitchFamily="34" charset="0"/>
              </a:rPr>
              <a:t> for relevant values </a:t>
            </a:r>
          </a:p>
          <a:p>
            <a:pPr marL="171450" indent="-171450">
              <a:lnSpc>
                <a:spcPct val="200000"/>
              </a:lnSpc>
              <a:buFontTx/>
              <a:buChar char="-"/>
            </a:pPr>
            <a:r>
              <a:rPr lang="en-CA" sz="1200" b="0" i="0" dirty="0">
                <a:solidFill>
                  <a:srgbClr val="F8F8F0"/>
                </a:solidFill>
                <a:effectLst/>
                <a:latin typeface="Arial" panose="020B0604020202020204" pitchFamily="34" charset="0"/>
              </a:rPr>
              <a:t>Create </a:t>
            </a:r>
            <a:r>
              <a:rPr lang="en-CA" sz="1200" b="0" i="0" dirty="0" err="1">
                <a:solidFill>
                  <a:srgbClr val="F8F8F0"/>
                </a:solidFill>
                <a:effectLst/>
                <a:latin typeface="Arial" panose="020B0604020202020204" pitchFamily="34" charset="0"/>
              </a:rPr>
              <a:t>text_review</a:t>
            </a:r>
            <a:r>
              <a:rPr lang="en-CA" sz="1200" b="0" i="0" dirty="0">
                <a:solidFill>
                  <a:srgbClr val="F8F8F0"/>
                </a:solidFill>
                <a:effectLst/>
                <a:latin typeface="Arial" panose="020B0604020202020204" pitchFamily="34" charset="0"/>
              </a:rPr>
              <a:t> count for titles </a:t>
            </a:r>
            <a:r>
              <a:rPr lang="en-CA" sz="1200" b="0" i="0" dirty="0" err="1">
                <a:solidFill>
                  <a:srgbClr val="F8F8F0"/>
                </a:solidFill>
                <a:effectLst/>
                <a:latin typeface="Arial" panose="020B0604020202020204" pitchFamily="34" charset="0"/>
              </a:rPr>
              <a:t>df</a:t>
            </a:r>
            <a:endParaRPr lang="en-CA" sz="1200" b="0" i="0" dirty="0">
              <a:solidFill>
                <a:srgbClr val="F8F8F0"/>
              </a:solidFill>
              <a:effectLst/>
              <a:latin typeface="Arial" panose="020B0604020202020204" pitchFamily="34" charset="0"/>
            </a:endParaRPr>
          </a:p>
        </p:txBody>
      </p:sp>
      <p:pic>
        <p:nvPicPr>
          <p:cNvPr id="10" name="Picture 9">
            <a:extLst>
              <a:ext uri="{FF2B5EF4-FFF2-40B4-BE49-F238E27FC236}">
                <a16:creationId xmlns:a16="http://schemas.microsoft.com/office/drawing/2014/main" id="{D80A6572-2ADA-9686-B4E3-6650BC3B052F}"/>
              </a:ext>
            </a:extLst>
          </p:cNvPr>
          <p:cNvPicPr>
            <a:picLocks noChangeAspect="1"/>
          </p:cNvPicPr>
          <p:nvPr/>
        </p:nvPicPr>
        <p:blipFill rotWithShape="1">
          <a:blip r:embed="rId12"/>
          <a:srcRect l="14815" t="22872" r="57347" b="43910"/>
          <a:stretch/>
        </p:blipFill>
        <p:spPr>
          <a:xfrm>
            <a:off x="6792886" y="1637416"/>
            <a:ext cx="3848726" cy="2870381"/>
          </a:xfrm>
          <a:prstGeom prst="rect">
            <a:avLst/>
          </a:prstGeom>
        </p:spPr>
      </p:pic>
    </p:spTree>
    <p:extLst>
      <p:ext uri="{BB962C8B-B14F-4D97-AF65-F5344CB8AC3E}">
        <p14:creationId xmlns:p14="http://schemas.microsoft.com/office/powerpoint/2010/main" val="3645047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348444" cy="646331"/>
          </a:xfrm>
          <a:prstGeom prst="rect">
            <a:avLst/>
          </a:prstGeom>
          <a:noFill/>
        </p:spPr>
        <p:txBody>
          <a:bodyPr wrap="square" rtlCol="0">
            <a:spAutoFit/>
          </a:bodyPr>
          <a:lstStyle/>
          <a:p>
            <a:r>
              <a:rPr lang="en-US" b="1" dirty="0">
                <a:solidFill>
                  <a:schemeClr val="bg1"/>
                </a:solidFill>
              </a:rPr>
              <a:t>EDA 1: What is the distribution of average ratings for books? </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3837" y="1251309"/>
            <a:ext cx="3387133" cy="35253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70303" y="3360849"/>
            <a:ext cx="3601279" cy="369332"/>
          </a:xfrm>
          <a:prstGeom prst="rect">
            <a:avLst/>
          </a:prstGeom>
          <a:noFill/>
        </p:spPr>
        <p:txBody>
          <a:bodyPr wrap="square" rtlCol="0">
            <a:spAutoFit/>
          </a:bodyPr>
          <a:lstStyle/>
          <a:p>
            <a:r>
              <a:rPr lang="en-US" dirty="0">
                <a:solidFill>
                  <a:schemeClr val="bg1"/>
                </a:solidFill>
              </a:rPr>
              <a:t>Majority lies in 3.75 to 4.0 range </a:t>
            </a:r>
          </a:p>
        </p:txBody>
      </p:sp>
    </p:spTree>
    <p:extLst>
      <p:ext uri="{BB962C8B-B14F-4D97-AF65-F5344CB8AC3E}">
        <p14:creationId xmlns:p14="http://schemas.microsoft.com/office/powerpoint/2010/main" val="2468209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1200329"/>
          </a:xfrm>
          <a:prstGeom prst="rect">
            <a:avLst/>
          </a:prstGeom>
          <a:noFill/>
        </p:spPr>
        <p:txBody>
          <a:bodyPr wrap="square" rtlCol="0">
            <a:spAutoFit/>
          </a:bodyPr>
          <a:lstStyle/>
          <a:p>
            <a:r>
              <a:rPr lang="en-US" b="1" dirty="0">
                <a:solidFill>
                  <a:schemeClr val="bg1"/>
                </a:solidFill>
              </a:rPr>
              <a:t>EDA 2: How are the average ratings of books distributed by publication year 2000 onwards?</a:t>
            </a:r>
          </a:p>
          <a:p>
            <a:endParaRPr lang="en-US" b="1" dirty="0">
              <a:solidFill>
                <a:schemeClr val="bg1"/>
              </a:solidFill>
            </a:endParaRP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215571" y="1254697"/>
            <a:ext cx="4269071" cy="357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62768" y="3109936"/>
            <a:ext cx="3817807" cy="1477328"/>
          </a:xfrm>
          <a:prstGeom prst="rect">
            <a:avLst/>
          </a:prstGeom>
          <a:noFill/>
        </p:spPr>
        <p:txBody>
          <a:bodyPr wrap="square" rtlCol="0">
            <a:spAutoFit/>
          </a:bodyPr>
          <a:lstStyle/>
          <a:p>
            <a:r>
              <a:rPr lang="en-CA" dirty="0">
                <a:solidFill>
                  <a:srgbClr val="F8F8F0"/>
                </a:solidFill>
                <a:latin typeface="Arial" panose="020B0604020202020204" pitchFamily="34" charset="0"/>
              </a:rPr>
              <a:t>T</a:t>
            </a:r>
            <a:r>
              <a:rPr lang="en-CA" b="0" i="0" dirty="0">
                <a:solidFill>
                  <a:srgbClr val="F8F8F0"/>
                </a:solidFill>
                <a:effectLst/>
                <a:latin typeface="Arial" panose="020B0604020202020204" pitchFamily="34" charset="0"/>
              </a:rPr>
              <a:t>he highest median value can be found in 2020, if we do not consider the sole book published in 2023. </a:t>
            </a:r>
          </a:p>
          <a:p>
            <a:r>
              <a:rPr lang="en-CA" b="0" i="0" dirty="0">
                <a:solidFill>
                  <a:srgbClr val="F8F8F0"/>
                </a:solidFill>
                <a:effectLst/>
                <a:latin typeface="Arial" panose="020B0604020202020204" pitchFamily="34" charset="0"/>
              </a:rPr>
              <a:t>We can also infer that most of the outliers have a rating below 3 stars.</a:t>
            </a:r>
            <a:endParaRPr lang="en-US" dirty="0">
              <a:solidFill>
                <a:schemeClr val="bg1"/>
              </a:solidFill>
            </a:endParaRPr>
          </a:p>
        </p:txBody>
      </p:sp>
    </p:spTree>
    <p:extLst>
      <p:ext uri="{BB962C8B-B14F-4D97-AF65-F5344CB8AC3E}">
        <p14:creationId xmlns:p14="http://schemas.microsoft.com/office/powerpoint/2010/main" val="3150540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923330"/>
          </a:xfrm>
          <a:prstGeom prst="rect">
            <a:avLst/>
          </a:prstGeom>
          <a:noFill/>
        </p:spPr>
        <p:txBody>
          <a:bodyPr wrap="square" rtlCol="0">
            <a:spAutoFit/>
          </a:bodyPr>
          <a:lstStyle/>
          <a:p>
            <a:r>
              <a:rPr lang="en-US" b="1" dirty="0">
                <a:solidFill>
                  <a:schemeClr val="bg1"/>
                </a:solidFill>
              </a:rPr>
              <a:t>EDA 3: Is there a correlation between the number of pages and average ratings of books?</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215571" y="1355545"/>
            <a:ext cx="4269071" cy="3373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62767" y="3229452"/>
            <a:ext cx="3912888" cy="1200329"/>
          </a:xfrm>
          <a:prstGeom prst="rect">
            <a:avLst/>
          </a:prstGeom>
          <a:noFill/>
        </p:spPr>
        <p:txBody>
          <a:bodyPr wrap="square" rtlCol="0">
            <a:spAutoFit/>
          </a:bodyPr>
          <a:lstStyle/>
          <a:p>
            <a:pPr marL="285750" indent="-285750">
              <a:buFontTx/>
              <a:buChar char="-"/>
            </a:pPr>
            <a:r>
              <a:rPr lang="en-CA" b="0" i="0" dirty="0">
                <a:solidFill>
                  <a:srgbClr val="F8F8F0"/>
                </a:solidFill>
                <a:effectLst/>
                <a:latin typeface="Arial" panose="020B0604020202020204" pitchFamily="34" charset="0"/>
              </a:rPr>
              <a:t>Volatility in lower ratings</a:t>
            </a:r>
          </a:p>
          <a:p>
            <a:pPr marL="285750" indent="-285750">
              <a:buFontTx/>
              <a:buChar char="-"/>
            </a:pPr>
            <a:r>
              <a:rPr lang="en-CA" dirty="0">
                <a:solidFill>
                  <a:srgbClr val="F8F8F0"/>
                </a:solidFill>
                <a:latin typeface="Arial" panose="020B0604020202020204" pitchFamily="34" charset="0"/>
              </a:rPr>
              <a:t>Stabilization in mid to High ratings</a:t>
            </a:r>
          </a:p>
          <a:p>
            <a:pPr marL="285750" indent="-285750">
              <a:buFontTx/>
              <a:buChar char="-"/>
            </a:pPr>
            <a:r>
              <a:rPr lang="en-CA" b="0" i="0" dirty="0">
                <a:solidFill>
                  <a:srgbClr val="F8F8F0"/>
                </a:solidFill>
                <a:effectLst/>
                <a:latin typeface="Arial" panose="020B0604020202020204" pitchFamily="34" charset="0"/>
              </a:rPr>
              <a:t>Decrease in number of pages for higher ratings</a:t>
            </a:r>
          </a:p>
        </p:txBody>
      </p:sp>
    </p:spTree>
    <p:extLst>
      <p:ext uri="{BB962C8B-B14F-4D97-AF65-F5344CB8AC3E}">
        <p14:creationId xmlns:p14="http://schemas.microsoft.com/office/powerpoint/2010/main" val="1820415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923330"/>
          </a:xfrm>
          <a:prstGeom prst="rect">
            <a:avLst/>
          </a:prstGeom>
          <a:noFill/>
        </p:spPr>
        <p:txBody>
          <a:bodyPr wrap="square" rtlCol="0">
            <a:spAutoFit/>
          </a:bodyPr>
          <a:lstStyle/>
          <a:p>
            <a:r>
              <a:rPr lang="en-US" b="1" dirty="0">
                <a:solidFill>
                  <a:schemeClr val="bg1"/>
                </a:solidFill>
              </a:rPr>
              <a:t>EDA 4: What are the most common genres in the dataset, and how do they correlate with user ratings?</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614306" y="1229489"/>
            <a:ext cx="3739516" cy="36338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62767" y="3229452"/>
            <a:ext cx="3912888" cy="923330"/>
          </a:xfrm>
          <a:prstGeom prst="rect">
            <a:avLst/>
          </a:prstGeom>
          <a:noFill/>
        </p:spPr>
        <p:txBody>
          <a:bodyPr wrap="square" rtlCol="0">
            <a:spAutoFit/>
          </a:bodyPr>
          <a:lstStyle/>
          <a:p>
            <a:r>
              <a:rPr lang="en-CA" dirty="0">
                <a:solidFill>
                  <a:srgbClr val="F8F8F0"/>
                </a:solidFill>
                <a:latin typeface="Arial" panose="020B0604020202020204" pitchFamily="34" charset="0"/>
              </a:rPr>
              <a:t>F</a:t>
            </a:r>
            <a:r>
              <a:rPr lang="en-CA" b="0" i="0" dirty="0">
                <a:solidFill>
                  <a:srgbClr val="F8F8F0"/>
                </a:solidFill>
                <a:effectLst/>
                <a:latin typeface="Arial" panose="020B0604020202020204" pitchFamily="34" charset="0"/>
              </a:rPr>
              <a:t>iction genre has an exponentially greater frequency whereas poetry seems to be the least. </a:t>
            </a:r>
          </a:p>
        </p:txBody>
      </p:sp>
    </p:spTree>
    <p:extLst>
      <p:ext uri="{BB962C8B-B14F-4D97-AF65-F5344CB8AC3E}">
        <p14:creationId xmlns:p14="http://schemas.microsoft.com/office/powerpoint/2010/main" val="1524356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646331"/>
          </a:xfrm>
          <a:prstGeom prst="rect">
            <a:avLst/>
          </a:prstGeom>
          <a:noFill/>
        </p:spPr>
        <p:txBody>
          <a:bodyPr wrap="square" rtlCol="0">
            <a:spAutoFit/>
          </a:bodyPr>
          <a:lstStyle/>
          <a:p>
            <a:r>
              <a:rPr lang="en-US" b="1" dirty="0">
                <a:solidFill>
                  <a:schemeClr val="bg1"/>
                </a:solidFill>
              </a:rPr>
              <a:t>EDA 5: Which publishers have the most highly-rated books in the dataset?</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873500" y="1720777"/>
            <a:ext cx="4935248" cy="25406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62767" y="2751146"/>
            <a:ext cx="3912888" cy="2031325"/>
          </a:xfrm>
          <a:prstGeom prst="rect">
            <a:avLst/>
          </a:prstGeom>
          <a:noFill/>
        </p:spPr>
        <p:txBody>
          <a:bodyPr wrap="square" rtlCol="0">
            <a:spAutoFit/>
          </a:bodyPr>
          <a:lstStyle/>
          <a:p>
            <a:r>
              <a:rPr lang="en-CA" dirty="0">
                <a:solidFill>
                  <a:srgbClr val="F8F8F0"/>
                </a:solidFill>
                <a:latin typeface="Arial" panose="020B0604020202020204" pitchFamily="34" charset="0"/>
              </a:rPr>
              <a:t>HarperCollins has published the most high rated books with an average rating greater than 3.5, ranging to over 6000 books, whereas VIZ Media LLC seems to have published the least, about 3000 books</a:t>
            </a:r>
            <a:endParaRPr lang="en-CA" b="0" i="0" dirty="0">
              <a:solidFill>
                <a:srgbClr val="F8F8F0"/>
              </a:solidFill>
              <a:effectLst/>
              <a:latin typeface="Arial" panose="020B0604020202020204" pitchFamily="34" charset="0"/>
            </a:endParaRPr>
          </a:p>
        </p:txBody>
      </p:sp>
    </p:spTree>
    <p:extLst>
      <p:ext uri="{BB962C8B-B14F-4D97-AF65-F5344CB8AC3E}">
        <p14:creationId xmlns:p14="http://schemas.microsoft.com/office/powerpoint/2010/main" val="4157709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6922882" cy="369332"/>
          </a:xfrm>
          <a:prstGeom prst="rect">
            <a:avLst/>
          </a:prstGeom>
          <a:noFill/>
        </p:spPr>
        <p:txBody>
          <a:bodyPr wrap="square" rtlCol="0">
            <a:spAutoFit/>
          </a:bodyPr>
          <a:lstStyle/>
          <a:p>
            <a:r>
              <a:rPr lang="en-US" b="1" dirty="0">
                <a:solidFill>
                  <a:schemeClr val="bg1"/>
                </a:solidFill>
              </a:rPr>
              <a:t>EDA 6: How many books have unknown publisher information?</a:t>
            </a:r>
          </a:p>
        </p:txBody>
      </p:sp>
      <p:pic>
        <p:nvPicPr>
          <p:cNvPr id="16" name="Picture 15" descr="A computer screen shot of a computer&#10;&#10;Description automatically generated">
            <a:extLst>
              <a:ext uri="{FF2B5EF4-FFF2-40B4-BE49-F238E27FC236}">
                <a16:creationId xmlns:a16="http://schemas.microsoft.com/office/drawing/2014/main" id="{E7B4668F-E1F6-975E-35B7-B2C1C576C6E5}"/>
              </a:ext>
            </a:extLst>
          </p:cNvPr>
          <p:cNvPicPr>
            <a:picLocks noChangeAspect="1"/>
          </p:cNvPicPr>
          <p:nvPr/>
        </p:nvPicPr>
        <p:blipFill rotWithShape="1">
          <a:blip r:embed="rId12">
            <a:extLst>
              <a:ext uri="{28A0092B-C50C-407E-A947-70E740481C1C}">
                <a14:useLocalDpi xmlns:a14="http://schemas.microsoft.com/office/drawing/2010/main" val="0"/>
              </a:ext>
            </a:extLst>
          </a:blip>
          <a:srcRect l="15416" t="35816" r="30950" b="42298"/>
          <a:stretch/>
        </p:blipFill>
        <p:spPr>
          <a:xfrm>
            <a:off x="2014326" y="2267145"/>
            <a:ext cx="8480172" cy="2162751"/>
          </a:xfrm>
          <a:prstGeom prst="rect">
            <a:avLst/>
          </a:prstGeom>
        </p:spPr>
      </p:pic>
    </p:spTree>
    <p:extLst>
      <p:ext uri="{BB962C8B-B14F-4D97-AF65-F5344CB8AC3E}">
        <p14:creationId xmlns:p14="http://schemas.microsoft.com/office/powerpoint/2010/main" val="345506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EBAFBFE2-CBD2-49CE-80DB-2A3DF7FA2088}"/>
              </a:ext>
            </a:extLst>
          </p:cNvPr>
          <p:cNvSpPr/>
          <p:nvPr/>
        </p:nvSpPr>
        <p:spPr>
          <a:xfrm>
            <a:off x="-41652" y="7264"/>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3" name="Rounded Rectangle 2">
            <a:hlinkHover r:id="rId4" action="ppaction://hlinksldjump"/>
            <a:extLst>
              <a:ext uri="{FF2B5EF4-FFF2-40B4-BE49-F238E27FC236}">
                <a16:creationId xmlns:a16="http://schemas.microsoft.com/office/drawing/2014/main" id="{6320DA45-74EC-F2C1-A565-4CEAA49D50F6}"/>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outerShdw blurRad="441399" dir="9360000" sx="121565" sy="121565" algn="ctr" rotWithShape="0">
              <a:srgbClr val="000000">
                <a:alpha val="79169"/>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 name="Rounded Rectangle 3">
            <a:hlinkHover r:id="rId5" action="ppaction://hlinksldjump"/>
            <a:extLst>
              <a:ext uri="{FF2B5EF4-FFF2-40B4-BE49-F238E27FC236}">
                <a16:creationId xmlns:a16="http://schemas.microsoft.com/office/drawing/2014/main" id="{01C757C2-3E48-9C62-844D-8AF843C14BE0}"/>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ounded Rectangle 4">
            <a:hlinkHover r:id="rId6" action="ppaction://hlinksldjump"/>
            <a:extLst>
              <a:ext uri="{FF2B5EF4-FFF2-40B4-BE49-F238E27FC236}">
                <a16:creationId xmlns:a16="http://schemas.microsoft.com/office/drawing/2014/main" id="{85FF5E74-E16D-6003-10C8-C944AD656961}"/>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a:hlinkHover r:id="rId7" action="ppaction://hlinksldjump"/>
            <a:extLst>
              <a:ext uri="{FF2B5EF4-FFF2-40B4-BE49-F238E27FC236}">
                <a16:creationId xmlns:a16="http://schemas.microsoft.com/office/drawing/2014/main" id="{C571E5FD-1940-4383-D72A-93C12C62668C}"/>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a:hlinkHover r:id="rId8" action="ppaction://hlinksldjump"/>
            <a:extLst>
              <a:ext uri="{FF2B5EF4-FFF2-40B4-BE49-F238E27FC236}">
                <a16:creationId xmlns:a16="http://schemas.microsoft.com/office/drawing/2014/main" id="{A8E56556-1B28-4A0B-A7AA-498836B28D6E}"/>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Business Growth with solid fill">
            <a:extLst>
              <a:ext uri="{FF2B5EF4-FFF2-40B4-BE49-F238E27FC236}">
                <a16:creationId xmlns:a16="http://schemas.microsoft.com/office/drawing/2014/main" id="{E1740724-A2AB-BFAA-958D-68F4712EED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51318" y="2121006"/>
            <a:ext cx="914400" cy="914400"/>
          </a:xfrm>
          <a:prstGeom prst="rect">
            <a:avLst/>
          </a:prstGeom>
        </p:spPr>
      </p:pic>
      <p:sp>
        <p:nvSpPr>
          <p:cNvPr id="13" name="TextBox 12">
            <a:extLst>
              <a:ext uri="{FF2B5EF4-FFF2-40B4-BE49-F238E27FC236}">
                <a16:creationId xmlns:a16="http://schemas.microsoft.com/office/drawing/2014/main" id="{9FD858BC-CC63-6EDD-EFBF-20C28465A8EE}"/>
              </a:ext>
            </a:extLst>
          </p:cNvPr>
          <p:cNvSpPr txBox="1"/>
          <p:nvPr/>
        </p:nvSpPr>
        <p:spPr>
          <a:xfrm>
            <a:off x="1152109" y="3198165"/>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p:pic>
        <p:nvPicPr>
          <p:cNvPr id="15" name="Graphic 14" descr="Workflow with solid fill">
            <a:extLst>
              <a:ext uri="{FF2B5EF4-FFF2-40B4-BE49-F238E27FC236}">
                <a16:creationId xmlns:a16="http://schemas.microsoft.com/office/drawing/2014/main" id="{2E03A5CB-377C-4780-E9E8-2A092C8409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508047" y="2121006"/>
            <a:ext cx="914400" cy="914400"/>
          </a:xfrm>
          <a:prstGeom prst="rect">
            <a:avLst/>
          </a:prstGeom>
        </p:spPr>
      </p:pic>
      <p:sp>
        <p:nvSpPr>
          <p:cNvPr id="16" name="TextBox 15">
            <a:extLst>
              <a:ext uri="{FF2B5EF4-FFF2-40B4-BE49-F238E27FC236}">
                <a16:creationId xmlns:a16="http://schemas.microsoft.com/office/drawing/2014/main" id="{35A7B17E-F195-818A-006F-CDF223162462}"/>
              </a:ext>
            </a:extLst>
          </p:cNvPr>
          <p:cNvSpPr txBox="1"/>
          <p:nvPr/>
        </p:nvSpPr>
        <p:spPr>
          <a:xfrm>
            <a:off x="3208838" y="3198165"/>
            <a:ext cx="1555067" cy="461665"/>
          </a:xfrm>
          <a:prstGeom prst="rect">
            <a:avLst/>
          </a:prstGeom>
          <a:noFill/>
        </p:spPr>
        <p:txBody>
          <a:bodyPr wrap="square" rtlCol="0">
            <a:spAutoFit/>
          </a:bodyPr>
          <a:lstStyle/>
          <a:p>
            <a:pPr algn="ctr"/>
            <a:r>
              <a:rPr lang="en-US" sz="1200" dirty="0">
                <a:solidFill>
                  <a:schemeClr val="bg1"/>
                </a:solidFill>
              </a:rPr>
              <a:t>Data Understanding and Processing</a:t>
            </a:r>
          </a:p>
        </p:txBody>
      </p:sp>
      <p:pic>
        <p:nvPicPr>
          <p:cNvPr id="17" name="Graphic 16" descr="Statistics with solid fill">
            <a:extLst>
              <a:ext uri="{FF2B5EF4-FFF2-40B4-BE49-F238E27FC236}">
                <a16:creationId xmlns:a16="http://schemas.microsoft.com/office/drawing/2014/main" id="{B77522E4-4A9E-726C-6506-A6018A3C67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575737" y="2121006"/>
            <a:ext cx="914400" cy="914400"/>
          </a:xfrm>
          <a:prstGeom prst="rect">
            <a:avLst/>
          </a:prstGeom>
        </p:spPr>
      </p:pic>
      <p:sp>
        <p:nvSpPr>
          <p:cNvPr id="18" name="TextBox 17">
            <a:extLst>
              <a:ext uri="{FF2B5EF4-FFF2-40B4-BE49-F238E27FC236}">
                <a16:creationId xmlns:a16="http://schemas.microsoft.com/office/drawing/2014/main" id="{04F7841E-6425-D59F-6B6B-61AFADB52B1A}"/>
              </a:ext>
            </a:extLst>
          </p:cNvPr>
          <p:cNvSpPr txBox="1"/>
          <p:nvPr/>
        </p:nvSpPr>
        <p:spPr>
          <a:xfrm>
            <a:off x="5276528" y="3198165"/>
            <a:ext cx="1555067" cy="461665"/>
          </a:xfrm>
          <a:prstGeom prst="rect">
            <a:avLst/>
          </a:prstGeom>
          <a:noFill/>
        </p:spPr>
        <p:txBody>
          <a:bodyPr wrap="square" rtlCol="0">
            <a:spAutoFit/>
          </a:bodyPr>
          <a:lstStyle/>
          <a:p>
            <a:pPr algn="ctr"/>
            <a:r>
              <a:rPr lang="en-US" sz="1200" dirty="0">
                <a:solidFill>
                  <a:schemeClr val="bg1"/>
                </a:solidFill>
              </a:rPr>
              <a:t>Data </a:t>
            </a:r>
            <a:br>
              <a:rPr lang="en-US" sz="1200" dirty="0">
                <a:solidFill>
                  <a:schemeClr val="bg1"/>
                </a:solidFill>
              </a:rPr>
            </a:br>
            <a:r>
              <a:rPr lang="en-US" sz="1200" dirty="0">
                <a:solidFill>
                  <a:schemeClr val="bg1"/>
                </a:solidFill>
              </a:rPr>
              <a:t>Modelling</a:t>
            </a:r>
          </a:p>
        </p:txBody>
      </p:sp>
      <p:pic>
        <p:nvPicPr>
          <p:cNvPr id="19" name="Graphic 18" descr="Clipboard with solid fill">
            <a:extLst>
              <a:ext uri="{FF2B5EF4-FFF2-40B4-BE49-F238E27FC236}">
                <a16:creationId xmlns:a16="http://schemas.microsoft.com/office/drawing/2014/main" id="{0C4B60EC-DFAD-A25F-624B-292DEFF971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641104" y="2121006"/>
            <a:ext cx="914400" cy="914400"/>
          </a:xfrm>
          <a:prstGeom prst="rect">
            <a:avLst/>
          </a:prstGeom>
        </p:spPr>
      </p:pic>
      <p:sp>
        <p:nvSpPr>
          <p:cNvPr id="20" name="TextBox 19">
            <a:extLst>
              <a:ext uri="{FF2B5EF4-FFF2-40B4-BE49-F238E27FC236}">
                <a16:creationId xmlns:a16="http://schemas.microsoft.com/office/drawing/2014/main" id="{062B341F-FAC0-282B-0E85-0043056A576B}"/>
              </a:ext>
            </a:extLst>
          </p:cNvPr>
          <p:cNvSpPr txBox="1"/>
          <p:nvPr/>
        </p:nvSpPr>
        <p:spPr>
          <a:xfrm>
            <a:off x="7341895" y="3198165"/>
            <a:ext cx="1555067" cy="461665"/>
          </a:xfrm>
          <a:prstGeom prst="rect">
            <a:avLst/>
          </a:prstGeom>
          <a:noFill/>
        </p:spPr>
        <p:txBody>
          <a:bodyPr wrap="square" rtlCol="0">
            <a:spAutoFit/>
          </a:bodyPr>
          <a:lstStyle/>
          <a:p>
            <a:pPr algn="ctr"/>
            <a:r>
              <a:rPr lang="en-US" sz="1200" dirty="0">
                <a:solidFill>
                  <a:schemeClr val="bg1"/>
                </a:solidFill>
              </a:rPr>
              <a:t>Results and Evaluation</a:t>
            </a:r>
          </a:p>
        </p:txBody>
      </p:sp>
      <p:pic>
        <p:nvPicPr>
          <p:cNvPr id="21" name="Graphic 20" descr="Lightbulb with solid fill">
            <a:extLst>
              <a:ext uri="{FF2B5EF4-FFF2-40B4-BE49-F238E27FC236}">
                <a16:creationId xmlns:a16="http://schemas.microsoft.com/office/drawing/2014/main" id="{EA542BC8-C6E1-558E-E633-D1405B5F5C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706087" y="2121006"/>
            <a:ext cx="914400" cy="914400"/>
          </a:xfrm>
          <a:prstGeom prst="rect">
            <a:avLst/>
          </a:prstGeom>
        </p:spPr>
      </p:pic>
      <p:sp>
        <p:nvSpPr>
          <p:cNvPr id="22" name="TextBox 21">
            <a:extLst>
              <a:ext uri="{FF2B5EF4-FFF2-40B4-BE49-F238E27FC236}">
                <a16:creationId xmlns:a16="http://schemas.microsoft.com/office/drawing/2014/main" id="{D1173DB3-A96A-BFE3-AC69-48DA7959BD05}"/>
              </a:ext>
            </a:extLst>
          </p:cNvPr>
          <p:cNvSpPr txBox="1"/>
          <p:nvPr/>
        </p:nvSpPr>
        <p:spPr>
          <a:xfrm>
            <a:off x="9406878" y="3198165"/>
            <a:ext cx="1555067" cy="461665"/>
          </a:xfrm>
          <a:prstGeom prst="rect">
            <a:avLst/>
          </a:prstGeom>
          <a:noFill/>
        </p:spPr>
        <p:txBody>
          <a:bodyPr wrap="square" rtlCol="0">
            <a:spAutoFit/>
          </a:bodyPr>
          <a:lstStyle/>
          <a:p>
            <a:pPr algn="ctr"/>
            <a:r>
              <a:rPr lang="en-US" sz="1200" dirty="0">
                <a:solidFill>
                  <a:schemeClr val="bg1"/>
                </a:solidFill>
              </a:rPr>
              <a:t>Recommendations and Future Work</a:t>
            </a:r>
          </a:p>
        </p:txBody>
      </p:sp>
    </p:spTree>
    <p:extLst>
      <p:ext uri="{BB962C8B-B14F-4D97-AF65-F5344CB8AC3E}">
        <p14:creationId xmlns:p14="http://schemas.microsoft.com/office/powerpoint/2010/main" val="90823834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646331"/>
          </a:xfrm>
          <a:prstGeom prst="rect">
            <a:avLst/>
          </a:prstGeom>
          <a:noFill/>
        </p:spPr>
        <p:txBody>
          <a:bodyPr wrap="square" rtlCol="0">
            <a:spAutoFit/>
          </a:bodyPr>
          <a:lstStyle/>
          <a:p>
            <a:r>
              <a:rPr lang="en-US" b="1" dirty="0">
                <a:solidFill>
                  <a:schemeClr val="bg1"/>
                </a:solidFill>
              </a:rPr>
              <a:t>EDA 7: What are the top 10 highest reviewed books? </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911022" y="1777165"/>
            <a:ext cx="4773145" cy="25406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A5CF17-AB97-AC04-E9F5-A6BEBCBD74BE}"/>
              </a:ext>
            </a:extLst>
          </p:cNvPr>
          <p:cNvSpPr txBox="1"/>
          <p:nvPr/>
        </p:nvSpPr>
        <p:spPr>
          <a:xfrm>
            <a:off x="1962767" y="2443297"/>
            <a:ext cx="3912888" cy="2123658"/>
          </a:xfrm>
          <a:prstGeom prst="rect">
            <a:avLst/>
          </a:prstGeom>
          <a:noFill/>
        </p:spPr>
        <p:txBody>
          <a:bodyPr wrap="square" rtlCol="0">
            <a:spAutoFit/>
          </a:bodyPr>
          <a:lstStyle/>
          <a:p>
            <a:pPr marL="171450" indent="-171450">
              <a:buFont typeface="Arial" panose="020B0604020202020204" pitchFamily="34" charset="0"/>
              <a:buChar char="•"/>
            </a:pPr>
            <a:r>
              <a:rPr lang="en-CA" sz="1200" dirty="0">
                <a:solidFill>
                  <a:schemeClr val="bg1"/>
                </a:solidFill>
              </a:rPr>
              <a:t>The Fault in Our Stars: 20756 reviews </a:t>
            </a:r>
          </a:p>
          <a:p>
            <a:pPr marL="171450" indent="-171450">
              <a:buFont typeface="Arial" panose="020B0604020202020204" pitchFamily="34" charset="0"/>
              <a:buChar char="•"/>
            </a:pPr>
            <a:r>
              <a:rPr lang="en-CA" sz="1200" dirty="0">
                <a:solidFill>
                  <a:schemeClr val="bg1"/>
                </a:solidFill>
              </a:rPr>
              <a:t>The Hunger Games (The Hunger Games, #1): 18617 reviews</a:t>
            </a:r>
          </a:p>
          <a:p>
            <a:pPr marL="171450" indent="-171450">
              <a:buFont typeface="Arial" panose="020B0604020202020204" pitchFamily="34" charset="0"/>
              <a:buChar char="•"/>
            </a:pPr>
            <a:r>
              <a:rPr lang="en-CA" sz="1200" dirty="0">
                <a:solidFill>
                  <a:schemeClr val="bg1"/>
                </a:solidFill>
              </a:rPr>
              <a:t>Mockingjay (The Hunger Games, #3): 13536 reviews</a:t>
            </a:r>
          </a:p>
          <a:p>
            <a:pPr marL="171450" indent="-171450">
              <a:buFont typeface="Arial" panose="020B0604020202020204" pitchFamily="34" charset="0"/>
              <a:buChar char="•"/>
            </a:pPr>
            <a:r>
              <a:rPr lang="en-CA" sz="1200" dirty="0">
                <a:solidFill>
                  <a:schemeClr val="bg1"/>
                </a:solidFill>
              </a:rPr>
              <a:t>The Girl on the Train: 13402 reviews </a:t>
            </a:r>
          </a:p>
          <a:p>
            <a:pPr marL="171450" indent="-171450">
              <a:buFont typeface="Arial" panose="020B0604020202020204" pitchFamily="34" charset="0"/>
              <a:buChar char="•"/>
            </a:pPr>
            <a:r>
              <a:rPr lang="en-CA" sz="1200" dirty="0">
                <a:solidFill>
                  <a:schemeClr val="bg1"/>
                </a:solidFill>
              </a:rPr>
              <a:t>Catching Fire (The Hunger Games, #2): 11904 reviews </a:t>
            </a:r>
          </a:p>
          <a:p>
            <a:pPr marL="171450" indent="-171450">
              <a:buFont typeface="Arial" panose="020B0604020202020204" pitchFamily="34" charset="0"/>
              <a:buChar char="•"/>
            </a:pPr>
            <a:r>
              <a:rPr lang="en-CA" sz="1200" dirty="0">
                <a:solidFill>
                  <a:schemeClr val="bg1"/>
                </a:solidFill>
              </a:rPr>
              <a:t>The Book Thief: 11300 reviews </a:t>
            </a:r>
          </a:p>
          <a:p>
            <a:pPr marL="171450" indent="-171450">
              <a:buFont typeface="Arial" panose="020B0604020202020204" pitchFamily="34" charset="0"/>
              <a:buChar char="•"/>
            </a:pPr>
            <a:r>
              <a:rPr lang="en-CA" sz="1200" dirty="0">
                <a:solidFill>
                  <a:schemeClr val="bg1"/>
                </a:solidFill>
              </a:rPr>
              <a:t>Fifty Shades of Grey (Fifty Shades, #1): 11184 reviews </a:t>
            </a:r>
          </a:p>
          <a:p>
            <a:pPr marL="171450" indent="-171450">
              <a:buFont typeface="Arial" panose="020B0604020202020204" pitchFamily="34" charset="0"/>
              <a:buChar char="•"/>
            </a:pPr>
            <a:r>
              <a:rPr lang="en-CA" sz="1200" dirty="0">
                <a:solidFill>
                  <a:schemeClr val="bg1"/>
                </a:solidFill>
              </a:rPr>
              <a:t>Divergent (Divergent, #1): 10743 reviews </a:t>
            </a:r>
          </a:p>
          <a:p>
            <a:pPr marL="171450" indent="-171450">
              <a:buFont typeface="Arial" panose="020B0604020202020204" pitchFamily="34" charset="0"/>
              <a:buChar char="•"/>
            </a:pPr>
            <a:r>
              <a:rPr lang="en-CA" sz="1200" dirty="0">
                <a:solidFill>
                  <a:schemeClr val="bg1"/>
                </a:solidFill>
              </a:rPr>
              <a:t>Twilight (Twilight, #1): 10535 reviews</a:t>
            </a:r>
          </a:p>
          <a:p>
            <a:pPr marL="171450" indent="-171450">
              <a:buFont typeface="Arial" panose="020B0604020202020204" pitchFamily="34" charset="0"/>
              <a:buChar char="•"/>
            </a:pPr>
            <a:r>
              <a:rPr lang="en-CA" sz="1200" dirty="0">
                <a:solidFill>
                  <a:schemeClr val="bg1"/>
                </a:solidFill>
              </a:rPr>
              <a:t> The Martian: 9590 reviews</a:t>
            </a:r>
            <a:endParaRPr lang="en-CA" sz="12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89391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79" y="1039016"/>
            <a:ext cx="573070" cy="573070"/>
          </a:xfrm>
          <a:prstGeom prst="rect">
            <a:avLst/>
          </a:prstGeom>
        </p:spPr>
      </p:pic>
      <p:pic>
        <p:nvPicPr>
          <p:cNvPr id="5" name="Graphic 4" descr="Chevron arrows with solid fill">
            <a:extLst>
              <a:ext uri="{FF2B5EF4-FFF2-40B4-BE49-F238E27FC236}">
                <a16:creationId xmlns:a16="http://schemas.microsoft.com/office/drawing/2014/main" id="{7F2D10B5-0ADF-4182-7638-CD62C6E70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20" y="2312337"/>
            <a:ext cx="444188" cy="444188"/>
          </a:xfrm>
          <a:prstGeom prst="rect">
            <a:avLst/>
          </a:prstGeom>
        </p:spPr>
      </p:pic>
      <p:pic>
        <p:nvPicPr>
          <p:cNvPr id="3" name="Graphic 2" descr="Research with solid fill">
            <a:extLst>
              <a:ext uri="{FF2B5EF4-FFF2-40B4-BE49-F238E27FC236}">
                <a16:creationId xmlns:a16="http://schemas.microsoft.com/office/drawing/2014/main" id="{95275849-2771-CC99-B188-550A8A2375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14" y="4298051"/>
            <a:ext cx="914400" cy="914400"/>
          </a:xfrm>
          <a:prstGeom prst="rect">
            <a:avLst/>
          </a:prstGeom>
        </p:spPr>
      </p:pic>
      <p:pic>
        <p:nvPicPr>
          <p:cNvPr id="9" name="Graphic 8" descr="Single gear with solid fill">
            <a:extLst>
              <a:ext uri="{FF2B5EF4-FFF2-40B4-BE49-F238E27FC236}">
                <a16:creationId xmlns:a16="http://schemas.microsoft.com/office/drawing/2014/main" id="{5F75A43F-7D11-1C91-8EE4-045EB7C53C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3360849"/>
            <a:ext cx="444188" cy="444188"/>
          </a:xfrm>
          <a:prstGeom prst="rect">
            <a:avLst/>
          </a:prstGeom>
        </p:spPr>
      </p:pic>
      <p:sp useBgFill="1">
        <p:nvSpPr>
          <p:cNvPr id="10" name="Rounded Rectangle 9">
            <a:extLst>
              <a:ext uri="{FF2B5EF4-FFF2-40B4-BE49-F238E27FC236}">
                <a16:creationId xmlns:a16="http://schemas.microsoft.com/office/drawing/2014/main" id="{56C7DA9A-0F4B-9029-5B76-78C0AE2C1727}"/>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4D25BE-D0C2-B797-7135-4D7E8E7870B7}"/>
              </a:ext>
            </a:extLst>
          </p:cNvPr>
          <p:cNvSpPr txBox="1"/>
          <p:nvPr/>
        </p:nvSpPr>
        <p:spPr>
          <a:xfrm>
            <a:off x="1967900" y="1637416"/>
            <a:ext cx="4107859" cy="646331"/>
          </a:xfrm>
          <a:prstGeom prst="rect">
            <a:avLst/>
          </a:prstGeom>
          <a:noFill/>
        </p:spPr>
        <p:txBody>
          <a:bodyPr wrap="square" rtlCol="0">
            <a:spAutoFit/>
          </a:bodyPr>
          <a:lstStyle/>
          <a:p>
            <a:r>
              <a:rPr lang="en-US" b="1" dirty="0">
                <a:solidFill>
                  <a:schemeClr val="bg1"/>
                </a:solidFill>
              </a:rPr>
              <a:t>EDA 8: What is the genre distribution for the most highly reviewed books?</a:t>
            </a:r>
          </a:p>
        </p:txBody>
      </p:sp>
      <p:pic>
        <p:nvPicPr>
          <p:cNvPr id="1026" name="Picture 2">
            <a:extLst>
              <a:ext uri="{FF2B5EF4-FFF2-40B4-BE49-F238E27FC236}">
                <a16:creationId xmlns:a16="http://schemas.microsoft.com/office/drawing/2014/main" id="{A46B2BAD-083F-067B-2217-A619ED3F57A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2333"/>
          <a:stretch/>
        </p:blipFill>
        <p:spPr bwMode="auto">
          <a:xfrm>
            <a:off x="2083461" y="2619485"/>
            <a:ext cx="3670232" cy="19147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62BE0AB-2FAA-4E1F-1EFE-C2EB6AF0DFA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7039"/>
          <a:stretch/>
        </p:blipFill>
        <p:spPr bwMode="auto">
          <a:xfrm>
            <a:off x="6844231" y="1586272"/>
            <a:ext cx="3452926" cy="301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1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Modelling</a:t>
            </a:r>
          </a:p>
        </p:txBody>
      </p:sp>
      <p:sp useBgFill="1">
        <p:nvSpPr>
          <p:cNvPr id="4" name="Rounded Rectangle 3">
            <a:extLst>
              <a:ext uri="{FF2B5EF4-FFF2-40B4-BE49-F238E27FC236}">
                <a16:creationId xmlns:a16="http://schemas.microsoft.com/office/drawing/2014/main" id="{F272F8A0-B21C-8668-8454-CBBD94D57520}"/>
              </a:ext>
            </a:extLst>
          </p:cNvPr>
          <p:cNvSpPr/>
          <p:nvPr/>
        </p:nvSpPr>
        <p:spPr>
          <a:xfrm>
            <a:off x="1967900" y="1670304"/>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ounded Rectangle 4">
            <a:extLst>
              <a:ext uri="{FF2B5EF4-FFF2-40B4-BE49-F238E27FC236}">
                <a16:creationId xmlns:a16="http://schemas.microsoft.com/office/drawing/2014/main" id="{943AD4DA-C333-937A-F410-F022407A3E9A}"/>
              </a:ext>
            </a:extLst>
          </p:cNvPr>
          <p:cNvSpPr/>
          <p:nvPr/>
        </p:nvSpPr>
        <p:spPr>
          <a:xfrm>
            <a:off x="5054245" y="1670304"/>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a:extLst>
              <a:ext uri="{FF2B5EF4-FFF2-40B4-BE49-F238E27FC236}">
                <a16:creationId xmlns:a16="http://schemas.microsoft.com/office/drawing/2014/main" id="{BB485D23-ABF0-75E7-B29C-6092EC69BB09}"/>
              </a:ext>
            </a:extLst>
          </p:cNvPr>
          <p:cNvSpPr/>
          <p:nvPr/>
        </p:nvSpPr>
        <p:spPr>
          <a:xfrm>
            <a:off x="8137994" y="1670304"/>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C99C28-7B70-B4AF-E895-DACECB2EBE6A}"/>
              </a:ext>
            </a:extLst>
          </p:cNvPr>
          <p:cNvSpPr txBox="1"/>
          <p:nvPr/>
        </p:nvSpPr>
        <p:spPr>
          <a:xfrm>
            <a:off x="1963980" y="3781929"/>
            <a:ext cx="2093669" cy="369332"/>
          </a:xfrm>
          <a:prstGeom prst="rect">
            <a:avLst/>
          </a:prstGeom>
          <a:noFill/>
        </p:spPr>
        <p:txBody>
          <a:bodyPr wrap="square" rtlCol="0">
            <a:spAutoFit/>
          </a:bodyPr>
          <a:lstStyle/>
          <a:p>
            <a:pPr algn="ctr"/>
            <a:r>
              <a:rPr lang="en-US" dirty="0">
                <a:solidFill>
                  <a:schemeClr val="bg1"/>
                </a:solidFill>
              </a:rPr>
              <a:t>Logistic  Regression</a:t>
            </a:r>
          </a:p>
        </p:txBody>
      </p:sp>
      <p:sp>
        <p:nvSpPr>
          <p:cNvPr id="10" name="TextBox 9">
            <a:extLst>
              <a:ext uri="{FF2B5EF4-FFF2-40B4-BE49-F238E27FC236}">
                <a16:creationId xmlns:a16="http://schemas.microsoft.com/office/drawing/2014/main" id="{7554E94D-4372-288F-05E9-9D2DC45B66F7}"/>
              </a:ext>
            </a:extLst>
          </p:cNvPr>
          <p:cNvSpPr txBox="1"/>
          <p:nvPr/>
        </p:nvSpPr>
        <p:spPr>
          <a:xfrm>
            <a:off x="5047447" y="3781929"/>
            <a:ext cx="2093669" cy="369332"/>
          </a:xfrm>
          <a:prstGeom prst="rect">
            <a:avLst/>
          </a:prstGeom>
          <a:noFill/>
        </p:spPr>
        <p:txBody>
          <a:bodyPr wrap="square" rtlCol="0">
            <a:spAutoFit/>
          </a:bodyPr>
          <a:lstStyle/>
          <a:p>
            <a:pPr algn="ctr"/>
            <a:r>
              <a:rPr lang="en-US" dirty="0">
                <a:solidFill>
                  <a:schemeClr val="bg1"/>
                </a:solidFill>
              </a:rPr>
              <a:t>Text Analysis </a:t>
            </a:r>
          </a:p>
        </p:txBody>
      </p:sp>
      <p:sp>
        <p:nvSpPr>
          <p:cNvPr id="11" name="TextBox 10">
            <a:extLst>
              <a:ext uri="{FF2B5EF4-FFF2-40B4-BE49-F238E27FC236}">
                <a16:creationId xmlns:a16="http://schemas.microsoft.com/office/drawing/2014/main" id="{7F278A49-2E8D-AB4B-519A-C0DD270CA28C}"/>
              </a:ext>
            </a:extLst>
          </p:cNvPr>
          <p:cNvSpPr txBox="1"/>
          <p:nvPr/>
        </p:nvSpPr>
        <p:spPr>
          <a:xfrm>
            <a:off x="7614577" y="3776273"/>
            <a:ext cx="3140501" cy="369332"/>
          </a:xfrm>
          <a:prstGeom prst="rect">
            <a:avLst/>
          </a:prstGeom>
          <a:noFill/>
        </p:spPr>
        <p:txBody>
          <a:bodyPr wrap="square" rtlCol="0">
            <a:spAutoFit/>
          </a:bodyPr>
          <a:lstStyle/>
          <a:p>
            <a:pPr algn="ctr"/>
            <a:r>
              <a:rPr lang="en-US" dirty="0">
                <a:solidFill>
                  <a:schemeClr val="bg1"/>
                </a:solidFill>
              </a:rPr>
              <a:t>Collaborative Filtering</a:t>
            </a:r>
          </a:p>
        </p:txBody>
      </p:sp>
      <p:pic>
        <p:nvPicPr>
          <p:cNvPr id="16" name="Graphic 15" descr="Binary with solid fill">
            <a:extLst>
              <a:ext uri="{FF2B5EF4-FFF2-40B4-BE49-F238E27FC236}">
                <a16:creationId xmlns:a16="http://schemas.microsoft.com/office/drawing/2014/main" id="{9C5D78DB-BFB2-DF8C-4B3A-4D584B299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8261" y="1793566"/>
            <a:ext cx="1765105" cy="1765105"/>
          </a:xfrm>
          <a:prstGeom prst="rect">
            <a:avLst/>
          </a:prstGeom>
        </p:spPr>
      </p:pic>
      <p:pic>
        <p:nvPicPr>
          <p:cNvPr id="18" name="Graphic 17" descr="Document with solid fill">
            <a:extLst>
              <a:ext uri="{FF2B5EF4-FFF2-40B4-BE49-F238E27FC236}">
                <a16:creationId xmlns:a16="http://schemas.microsoft.com/office/drawing/2014/main" id="{3866C3E5-7266-60FD-7056-00BBE001DC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93147" y="1793567"/>
            <a:ext cx="1731831" cy="1765104"/>
          </a:xfrm>
          <a:prstGeom prst="rect">
            <a:avLst/>
          </a:prstGeom>
        </p:spPr>
      </p:pic>
      <p:pic>
        <p:nvPicPr>
          <p:cNvPr id="20" name="Graphic 19" descr="Table with solid fill">
            <a:extLst>
              <a:ext uri="{FF2B5EF4-FFF2-40B4-BE49-F238E27FC236}">
                <a16:creationId xmlns:a16="http://schemas.microsoft.com/office/drawing/2014/main" id="{1C25E760-BF7C-6271-2913-51526CBA04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4143" y="1793566"/>
            <a:ext cx="1759596" cy="1759596"/>
          </a:xfrm>
          <a:prstGeom prst="rect">
            <a:avLst/>
          </a:prstGeom>
        </p:spPr>
      </p:pic>
    </p:spTree>
    <p:extLst>
      <p:ext uri="{BB962C8B-B14F-4D97-AF65-F5344CB8AC3E}">
        <p14:creationId xmlns:p14="http://schemas.microsoft.com/office/powerpoint/2010/main" val="2397093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Modelling</a:t>
            </a:r>
          </a:p>
        </p:txBody>
      </p:sp>
      <p:sp useBgFill="1">
        <p:nvSpPr>
          <p:cNvPr id="4" name="Rounded Rectangle 3">
            <a:extLst>
              <a:ext uri="{FF2B5EF4-FFF2-40B4-BE49-F238E27FC236}">
                <a16:creationId xmlns:a16="http://schemas.microsoft.com/office/drawing/2014/main" id="{F272F8A0-B21C-8668-8454-CBBD94D57520}"/>
              </a:ext>
            </a:extLst>
          </p:cNvPr>
          <p:cNvSpPr/>
          <p:nvPr/>
        </p:nvSpPr>
        <p:spPr>
          <a:xfrm>
            <a:off x="1967900" y="1670304"/>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C99C28-7B70-B4AF-E895-DACECB2EBE6A}"/>
              </a:ext>
            </a:extLst>
          </p:cNvPr>
          <p:cNvSpPr txBox="1"/>
          <p:nvPr/>
        </p:nvSpPr>
        <p:spPr>
          <a:xfrm>
            <a:off x="1963980" y="3781929"/>
            <a:ext cx="2093669" cy="369332"/>
          </a:xfrm>
          <a:prstGeom prst="rect">
            <a:avLst/>
          </a:prstGeom>
          <a:noFill/>
        </p:spPr>
        <p:txBody>
          <a:bodyPr wrap="square" rtlCol="0">
            <a:spAutoFit/>
          </a:bodyPr>
          <a:lstStyle/>
          <a:p>
            <a:pPr algn="ctr"/>
            <a:r>
              <a:rPr lang="en-US" dirty="0">
                <a:solidFill>
                  <a:schemeClr val="bg1"/>
                </a:solidFill>
              </a:rPr>
              <a:t>Logistic  Regression</a:t>
            </a:r>
          </a:p>
        </p:txBody>
      </p:sp>
      <p:pic>
        <p:nvPicPr>
          <p:cNvPr id="16" name="Graphic 15" descr="Binary with solid fill">
            <a:extLst>
              <a:ext uri="{FF2B5EF4-FFF2-40B4-BE49-F238E27FC236}">
                <a16:creationId xmlns:a16="http://schemas.microsoft.com/office/drawing/2014/main" id="{9C5D78DB-BFB2-DF8C-4B3A-4D584B299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8261" y="1793566"/>
            <a:ext cx="1765105" cy="1765105"/>
          </a:xfrm>
          <a:prstGeom prst="rect">
            <a:avLst/>
          </a:prstGeom>
        </p:spPr>
      </p:pic>
      <p:sp>
        <p:nvSpPr>
          <p:cNvPr id="3" name="TextBox 2">
            <a:extLst>
              <a:ext uri="{FF2B5EF4-FFF2-40B4-BE49-F238E27FC236}">
                <a16:creationId xmlns:a16="http://schemas.microsoft.com/office/drawing/2014/main" id="{06DE4A0B-526D-1D8D-586A-C63653E87846}"/>
              </a:ext>
            </a:extLst>
          </p:cNvPr>
          <p:cNvSpPr txBox="1"/>
          <p:nvPr/>
        </p:nvSpPr>
        <p:spPr>
          <a:xfrm>
            <a:off x="4327710" y="1614804"/>
            <a:ext cx="6970325" cy="2585323"/>
          </a:xfrm>
          <a:prstGeom prst="rect">
            <a:avLst/>
          </a:prstGeom>
          <a:noFill/>
        </p:spPr>
        <p:txBody>
          <a:bodyPr wrap="square" rtlCol="0">
            <a:spAutoFit/>
          </a:bodyPr>
          <a:lstStyle/>
          <a:p>
            <a:r>
              <a:rPr lang="en-US" dirty="0">
                <a:solidFill>
                  <a:schemeClr val="bg1"/>
                </a:solidFill>
              </a:rPr>
              <a:t>Logistic Regression based on genres to determine if 3.5 is the average rating for books</a:t>
            </a:r>
          </a:p>
          <a:p>
            <a:endParaRPr lang="en-US" dirty="0">
              <a:solidFill>
                <a:schemeClr val="bg1"/>
              </a:solidFill>
            </a:endParaRPr>
          </a:p>
          <a:p>
            <a:r>
              <a:rPr lang="en-US" dirty="0">
                <a:solidFill>
                  <a:schemeClr val="bg1"/>
                </a:solidFill>
              </a:rPr>
              <a:t> - Accuracy </a:t>
            </a:r>
          </a:p>
          <a:p>
            <a:r>
              <a:rPr lang="en-US" dirty="0">
                <a:solidFill>
                  <a:schemeClr val="bg1"/>
                </a:solidFill>
              </a:rPr>
              <a:t> - Precision </a:t>
            </a:r>
          </a:p>
          <a:p>
            <a:r>
              <a:rPr lang="en-US" dirty="0">
                <a:solidFill>
                  <a:schemeClr val="bg1"/>
                </a:solidFill>
              </a:rPr>
              <a:t> - Confusion Matrix</a:t>
            </a:r>
          </a:p>
          <a:p>
            <a:r>
              <a:rPr lang="en-US" dirty="0">
                <a:solidFill>
                  <a:schemeClr val="bg1"/>
                </a:solidFill>
              </a:rPr>
              <a:t> - Summary Statistics</a:t>
            </a:r>
          </a:p>
          <a:p>
            <a:endParaRPr lang="en-US" dirty="0">
              <a:solidFill>
                <a:schemeClr val="bg1"/>
              </a:solidFill>
            </a:endParaRPr>
          </a:p>
          <a:p>
            <a:endParaRPr lang="en-US" dirty="0">
              <a:solidFill>
                <a:schemeClr val="bg1"/>
              </a:solidFill>
            </a:endParaRPr>
          </a:p>
        </p:txBody>
      </p:sp>
      <p:pic>
        <p:nvPicPr>
          <p:cNvPr id="15" name="Picture 14">
            <a:extLst>
              <a:ext uri="{FF2B5EF4-FFF2-40B4-BE49-F238E27FC236}">
                <a16:creationId xmlns:a16="http://schemas.microsoft.com/office/drawing/2014/main" id="{9B6436FC-A8E2-5CE4-CBAA-EA6F190859A7}"/>
              </a:ext>
            </a:extLst>
          </p:cNvPr>
          <p:cNvPicPr>
            <a:picLocks noChangeAspect="1"/>
          </p:cNvPicPr>
          <p:nvPr/>
        </p:nvPicPr>
        <p:blipFill rotWithShape="1">
          <a:blip r:embed="rId6"/>
          <a:srcRect l="20649" t="34628" r="51766" b="40114"/>
          <a:stretch/>
        </p:blipFill>
        <p:spPr>
          <a:xfrm>
            <a:off x="6848251" y="2113563"/>
            <a:ext cx="4059935" cy="2323357"/>
          </a:xfrm>
          <a:prstGeom prst="rect">
            <a:avLst/>
          </a:prstGeom>
        </p:spPr>
      </p:pic>
    </p:spTree>
    <p:extLst>
      <p:ext uri="{BB962C8B-B14F-4D97-AF65-F5344CB8AC3E}">
        <p14:creationId xmlns:p14="http://schemas.microsoft.com/office/powerpoint/2010/main" val="3184931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Modelling</a:t>
            </a:r>
          </a:p>
        </p:txBody>
      </p:sp>
      <p:sp useBgFill="1">
        <p:nvSpPr>
          <p:cNvPr id="15" name="Rounded Rectangle 14">
            <a:extLst>
              <a:ext uri="{FF2B5EF4-FFF2-40B4-BE49-F238E27FC236}">
                <a16:creationId xmlns:a16="http://schemas.microsoft.com/office/drawing/2014/main" id="{98E35091-09F5-EB87-C826-A8E1AF1093E3}"/>
              </a:ext>
            </a:extLst>
          </p:cNvPr>
          <p:cNvSpPr/>
          <p:nvPr/>
        </p:nvSpPr>
        <p:spPr>
          <a:xfrm>
            <a:off x="1878080" y="1686272"/>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0F077A7-8D50-F95C-95DA-EDF5FDFE0F22}"/>
              </a:ext>
            </a:extLst>
          </p:cNvPr>
          <p:cNvSpPr txBox="1"/>
          <p:nvPr/>
        </p:nvSpPr>
        <p:spPr>
          <a:xfrm>
            <a:off x="1871282" y="3797897"/>
            <a:ext cx="2093669" cy="369332"/>
          </a:xfrm>
          <a:prstGeom prst="rect">
            <a:avLst/>
          </a:prstGeom>
          <a:noFill/>
        </p:spPr>
        <p:txBody>
          <a:bodyPr wrap="square" rtlCol="0">
            <a:spAutoFit/>
          </a:bodyPr>
          <a:lstStyle/>
          <a:p>
            <a:pPr algn="ctr"/>
            <a:r>
              <a:rPr lang="en-US" dirty="0">
                <a:solidFill>
                  <a:schemeClr val="bg1"/>
                </a:solidFill>
              </a:rPr>
              <a:t>Text Analysis </a:t>
            </a:r>
          </a:p>
        </p:txBody>
      </p:sp>
      <p:pic>
        <p:nvPicPr>
          <p:cNvPr id="19" name="Graphic 18" descr="Document with solid fill">
            <a:extLst>
              <a:ext uri="{FF2B5EF4-FFF2-40B4-BE49-F238E27FC236}">
                <a16:creationId xmlns:a16="http://schemas.microsoft.com/office/drawing/2014/main" id="{A01EF780-D140-6900-061B-F2DD51B443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6982" y="1809535"/>
            <a:ext cx="1731831" cy="1765104"/>
          </a:xfrm>
          <a:prstGeom prst="rect">
            <a:avLst/>
          </a:prstGeom>
        </p:spPr>
      </p:pic>
      <p:sp>
        <p:nvSpPr>
          <p:cNvPr id="21" name="TextBox 20">
            <a:extLst>
              <a:ext uri="{FF2B5EF4-FFF2-40B4-BE49-F238E27FC236}">
                <a16:creationId xmlns:a16="http://schemas.microsoft.com/office/drawing/2014/main" id="{7CAD862D-1709-5068-1150-63277036D95E}"/>
              </a:ext>
            </a:extLst>
          </p:cNvPr>
          <p:cNvSpPr txBox="1"/>
          <p:nvPr/>
        </p:nvSpPr>
        <p:spPr>
          <a:xfrm>
            <a:off x="4327710" y="1614804"/>
            <a:ext cx="6970325" cy="1200329"/>
          </a:xfrm>
          <a:prstGeom prst="rect">
            <a:avLst/>
          </a:prstGeom>
          <a:noFill/>
        </p:spPr>
        <p:txBody>
          <a:bodyPr wrap="square" rtlCol="0">
            <a:spAutoFit/>
          </a:bodyPr>
          <a:lstStyle/>
          <a:p>
            <a:r>
              <a:rPr lang="en-US" dirty="0">
                <a:solidFill>
                  <a:schemeClr val="bg1"/>
                </a:solidFill>
              </a:rPr>
              <a:t>Text Analysis using TF-IDF matrix, generating similarity score and creating a search functionality to select liked book list:</a:t>
            </a:r>
          </a:p>
          <a:p>
            <a:endParaRPr lang="en-US" dirty="0">
              <a:solidFill>
                <a:schemeClr val="bg1"/>
              </a:solidFill>
            </a:endParaRPr>
          </a:p>
          <a:p>
            <a:r>
              <a:rPr lang="en-US" dirty="0">
                <a:solidFill>
                  <a:schemeClr val="bg1"/>
                </a:solidFill>
              </a:rPr>
              <a:t> - Similarity Score </a:t>
            </a:r>
          </a:p>
        </p:txBody>
      </p:sp>
      <p:pic>
        <p:nvPicPr>
          <p:cNvPr id="22" name="Picture 21">
            <a:extLst>
              <a:ext uri="{FF2B5EF4-FFF2-40B4-BE49-F238E27FC236}">
                <a16:creationId xmlns:a16="http://schemas.microsoft.com/office/drawing/2014/main" id="{684EFFFC-8110-58C2-B2DE-FF11ACA29E8A}"/>
              </a:ext>
            </a:extLst>
          </p:cNvPr>
          <p:cNvPicPr>
            <a:picLocks noChangeAspect="1"/>
          </p:cNvPicPr>
          <p:nvPr/>
        </p:nvPicPr>
        <p:blipFill rotWithShape="1">
          <a:blip r:embed="rId6"/>
          <a:srcRect l="15503" t="28102" r="17839" b="17528"/>
          <a:stretch/>
        </p:blipFill>
        <p:spPr>
          <a:xfrm>
            <a:off x="6173830" y="2301674"/>
            <a:ext cx="5107148" cy="2603574"/>
          </a:xfrm>
          <a:prstGeom prst="rect">
            <a:avLst/>
          </a:prstGeom>
        </p:spPr>
      </p:pic>
    </p:spTree>
    <p:extLst>
      <p:ext uri="{BB962C8B-B14F-4D97-AF65-F5344CB8AC3E}">
        <p14:creationId xmlns:p14="http://schemas.microsoft.com/office/powerpoint/2010/main" val="55104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Modelling</a:t>
            </a:r>
          </a:p>
        </p:txBody>
      </p:sp>
      <p:sp useBgFill="1">
        <p:nvSpPr>
          <p:cNvPr id="3" name="Rounded Rectangle 2">
            <a:extLst>
              <a:ext uri="{FF2B5EF4-FFF2-40B4-BE49-F238E27FC236}">
                <a16:creationId xmlns:a16="http://schemas.microsoft.com/office/drawing/2014/main" id="{515D5826-FFBC-E87F-5207-4E796DFD8106}"/>
              </a:ext>
            </a:extLst>
          </p:cNvPr>
          <p:cNvSpPr/>
          <p:nvPr/>
        </p:nvSpPr>
        <p:spPr>
          <a:xfrm>
            <a:off x="1962112" y="1664386"/>
            <a:ext cx="2093669" cy="20116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3E04E9-FF1F-369F-B05C-5DFE2A23AF43}"/>
              </a:ext>
            </a:extLst>
          </p:cNvPr>
          <p:cNvSpPr txBox="1"/>
          <p:nvPr/>
        </p:nvSpPr>
        <p:spPr>
          <a:xfrm>
            <a:off x="1438695" y="3770355"/>
            <a:ext cx="3140501" cy="369332"/>
          </a:xfrm>
          <a:prstGeom prst="rect">
            <a:avLst/>
          </a:prstGeom>
          <a:noFill/>
        </p:spPr>
        <p:txBody>
          <a:bodyPr wrap="square" rtlCol="0">
            <a:spAutoFit/>
          </a:bodyPr>
          <a:lstStyle/>
          <a:p>
            <a:pPr algn="ctr"/>
            <a:r>
              <a:rPr lang="en-US" dirty="0">
                <a:solidFill>
                  <a:schemeClr val="bg1"/>
                </a:solidFill>
              </a:rPr>
              <a:t>Collaborative Filtering</a:t>
            </a:r>
          </a:p>
        </p:txBody>
      </p:sp>
      <p:pic>
        <p:nvPicPr>
          <p:cNvPr id="13" name="Graphic 12" descr="Table with solid fill">
            <a:extLst>
              <a:ext uri="{FF2B5EF4-FFF2-40B4-BE49-F238E27FC236}">
                <a16:creationId xmlns:a16="http://schemas.microsoft.com/office/drawing/2014/main" id="{24A91D11-F713-756C-9C11-6CA7560F17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8261" y="1787648"/>
            <a:ext cx="1759596" cy="1759596"/>
          </a:xfrm>
          <a:prstGeom prst="rect">
            <a:avLst/>
          </a:prstGeom>
        </p:spPr>
      </p:pic>
      <p:sp>
        <p:nvSpPr>
          <p:cNvPr id="15" name="TextBox 14">
            <a:extLst>
              <a:ext uri="{FF2B5EF4-FFF2-40B4-BE49-F238E27FC236}">
                <a16:creationId xmlns:a16="http://schemas.microsoft.com/office/drawing/2014/main" id="{8B400EEE-4DC5-B754-DF87-50357CA06919}"/>
              </a:ext>
            </a:extLst>
          </p:cNvPr>
          <p:cNvSpPr txBox="1"/>
          <p:nvPr/>
        </p:nvSpPr>
        <p:spPr>
          <a:xfrm>
            <a:off x="4327710" y="1614804"/>
            <a:ext cx="6970325" cy="1477328"/>
          </a:xfrm>
          <a:prstGeom prst="rect">
            <a:avLst/>
          </a:prstGeom>
          <a:noFill/>
        </p:spPr>
        <p:txBody>
          <a:bodyPr wrap="square" rtlCol="0">
            <a:spAutoFit/>
          </a:bodyPr>
          <a:lstStyle/>
          <a:p>
            <a:r>
              <a:rPr lang="en-US" dirty="0">
                <a:solidFill>
                  <a:schemeClr val="bg1"/>
                </a:solidFill>
              </a:rPr>
              <a:t>Collaborative filtering using the similar users liked list and similar ratings to generate recommendations: </a:t>
            </a:r>
          </a:p>
          <a:p>
            <a:endParaRPr lang="en-US" dirty="0">
              <a:solidFill>
                <a:schemeClr val="bg1"/>
              </a:solidFill>
            </a:endParaRPr>
          </a:p>
          <a:p>
            <a:r>
              <a:rPr lang="en-US" dirty="0">
                <a:solidFill>
                  <a:schemeClr val="bg1"/>
                </a:solidFill>
              </a:rPr>
              <a:t> - Cosine Similarity Score</a:t>
            </a:r>
          </a:p>
          <a:p>
            <a:r>
              <a:rPr lang="en-US" dirty="0">
                <a:solidFill>
                  <a:schemeClr val="bg1"/>
                </a:solidFill>
              </a:rPr>
              <a:t> - Domain Knowledge  </a:t>
            </a:r>
          </a:p>
        </p:txBody>
      </p:sp>
      <p:pic>
        <p:nvPicPr>
          <p:cNvPr id="21" name="Picture 20" descr="A screenshot of a computer&#10;&#10;Description automatically generated">
            <a:extLst>
              <a:ext uri="{FF2B5EF4-FFF2-40B4-BE49-F238E27FC236}">
                <a16:creationId xmlns:a16="http://schemas.microsoft.com/office/drawing/2014/main" id="{24E96C8C-9647-C58F-33C6-1CEF69C10C00}"/>
              </a:ext>
            </a:extLst>
          </p:cNvPr>
          <p:cNvPicPr>
            <a:picLocks noChangeAspect="1"/>
          </p:cNvPicPr>
          <p:nvPr/>
        </p:nvPicPr>
        <p:blipFill rotWithShape="1">
          <a:blip r:embed="rId6">
            <a:extLst>
              <a:ext uri="{28A0092B-C50C-407E-A947-70E740481C1C}">
                <a14:useLocalDpi xmlns:a14="http://schemas.microsoft.com/office/drawing/2010/main" val="0"/>
              </a:ext>
            </a:extLst>
          </a:blip>
          <a:srcRect l="5650" t="38743" r="47795" b="33904"/>
          <a:stretch/>
        </p:blipFill>
        <p:spPr>
          <a:xfrm>
            <a:off x="4222209" y="3718894"/>
            <a:ext cx="3033610" cy="1113979"/>
          </a:xfrm>
          <a:prstGeom prst="rect">
            <a:avLst/>
          </a:prstGeom>
        </p:spPr>
      </p:pic>
      <p:pic>
        <p:nvPicPr>
          <p:cNvPr id="17" name="Picture 16">
            <a:extLst>
              <a:ext uri="{FF2B5EF4-FFF2-40B4-BE49-F238E27FC236}">
                <a16:creationId xmlns:a16="http://schemas.microsoft.com/office/drawing/2014/main" id="{ADB6B841-EB35-A937-DC3E-2758CAD2E665}"/>
              </a:ext>
            </a:extLst>
          </p:cNvPr>
          <p:cNvPicPr>
            <a:picLocks noChangeAspect="1"/>
          </p:cNvPicPr>
          <p:nvPr/>
        </p:nvPicPr>
        <p:blipFill rotWithShape="1">
          <a:blip r:embed="rId7"/>
          <a:srcRect l="24301" t="36787" r="46582" b="28045"/>
          <a:stretch/>
        </p:blipFill>
        <p:spPr>
          <a:xfrm>
            <a:off x="7409675" y="2139682"/>
            <a:ext cx="3723658" cy="2810992"/>
          </a:xfrm>
          <a:prstGeom prst="rect">
            <a:avLst/>
          </a:prstGeom>
        </p:spPr>
      </p:pic>
    </p:spTree>
    <p:extLst>
      <p:ext uri="{BB962C8B-B14F-4D97-AF65-F5344CB8AC3E}">
        <p14:creationId xmlns:p14="http://schemas.microsoft.com/office/powerpoint/2010/main" val="371126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Results and Evaluation</a:t>
            </a:r>
          </a:p>
        </p:txBody>
      </p:sp>
      <p:sp useBgFill="1">
        <p:nvSpPr>
          <p:cNvPr id="23" name="Rounded Rectangle 22">
            <a:extLst>
              <a:ext uri="{FF2B5EF4-FFF2-40B4-BE49-F238E27FC236}">
                <a16:creationId xmlns:a16="http://schemas.microsoft.com/office/drawing/2014/main" id="{C7E22FB3-5AF0-4FCA-CDEA-0840322BBBCE}"/>
              </a:ext>
            </a:extLst>
          </p:cNvPr>
          <p:cNvSpPr/>
          <p:nvPr/>
        </p:nvSpPr>
        <p:spPr>
          <a:xfrm>
            <a:off x="6282472" y="1203156"/>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adge Question Mark with solid fill">
            <a:extLst>
              <a:ext uri="{FF2B5EF4-FFF2-40B4-BE49-F238E27FC236}">
                <a16:creationId xmlns:a16="http://schemas.microsoft.com/office/drawing/2014/main" id="{A3C54047-6514-4BB5-F086-EC4E7C52DD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9493" y="1351524"/>
            <a:ext cx="647093" cy="647093"/>
          </a:xfrm>
          <a:prstGeom prst="rect">
            <a:avLst/>
          </a:prstGeom>
        </p:spPr>
      </p:pic>
      <p:sp useBgFill="1">
        <p:nvSpPr>
          <p:cNvPr id="25" name="Rounded Rectangle 24">
            <a:extLst>
              <a:ext uri="{FF2B5EF4-FFF2-40B4-BE49-F238E27FC236}">
                <a16:creationId xmlns:a16="http://schemas.microsoft.com/office/drawing/2014/main" id="{0758D699-CBFB-F873-73FE-40AC5445A543}"/>
              </a:ext>
            </a:extLst>
          </p:cNvPr>
          <p:cNvSpPr/>
          <p:nvPr/>
        </p:nvSpPr>
        <p:spPr>
          <a:xfrm>
            <a:off x="8986637" y="1199286"/>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Puzzle with solid fill">
            <a:extLst>
              <a:ext uri="{FF2B5EF4-FFF2-40B4-BE49-F238E27FC236}">
                <a16:creationId xmlns:a16="http://schemas.microsoft.com/office/drawing/2014/main" id="{4CA72436-BC4B-9B13-58E2-DD5B58AE24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038889" y="1351524"/>
            <a:ext cx="647092" cy="647092"/>
          </a:xfrm>
          <a:prstGeom prst="rect">
            <a:avLst/>
          </a:prstGeom>
        </p:spPr>
      </p:pic>
      <p:sp>
        <p:nvSpPr>
          <p:cNvPr id="30" name="TextBox 29">
            <a:extLst>
              <a:ext uri="{FF2B5EF4-FFF2-40B4-BE49-F238E27FC236}">
                <a16:creationId xmlns:a16="http://schemas.microsoft.com/office/drawing/2014/main" id="{084FED08-7915-9C41-285A-91508957A5CF}"/>
              </a:ext>
            </a:extLst>
          </p:cNvPr>
          <p:cNvSpPr txBox="1"/>
          <p:nvPr/>
        </p:nvSpPr>
        <p:spPr>
          <a:xfrm>
            <a:off x="7007699" y="1379085"/>
            <a:ext cx="1719705" cy="369332"/>
          </a:xfrm>
          <a:prstGeom prst="rect">
            <a:avLst/>
          </a:prstGeom>
          <a:noFill/>
        </p:spPr>
        <p:txBody>
          <a:bodyPr wrap="square" rtlCol="0">
            <a:spAutoFit/>
          </a:bodyPr>
          <a:lstStyle/>
          <a:p>
            <a:r>
              <a:rPr lang="en-US" b="1" dirty="0">
                <a:solidFill>
                  <a:schemeClr val="bg1"/>
                </a:solidFill>
              </a:rPr>
              <a:t>Features </a:t>
            </a:r>
          </a:p>
        </p:txBody>
      </p:sp>
      <p:sp>
        <p:nvSpPr>
          <p:cNvPr id="31" name="TextBox 30">
            <a:extLst>
              <a:ext uri="{FF2B5EF4-FFF2-40B4-BE49-F238E27FC236}">
                <a16:creationId xmlns:a16="http://schemas.microsoft.com/office/drawing/2014/main" id="{97C999D2-BEDB-9CEF-F94A-2A6E52AE8F21}"/>
              </a:ext>
            </a:extLst>
          </p:cNvPr>
          <p:cNvSpPr txBox="1"/>
          <p:nvPr/>
        </p:nvSpPr>
        <p:spPr>
          <a:xfrm>
            <a:off x="9773493" y="1379085"/>
            <a:ext cx="1719705" cy="646331"/>
          </a:xfrm>
          <a:prstGeom prst="rect">
            <a:avLst/>
          </a:prstGeom>
          <a:noFill/>
        </p:spPr>
        <p:txBody>
          <a:bodyPr wrap="square" rtlCol="0">
            <a:spAutoFit/>
          </a:bodyPr>
          <a:lstStyle/>
          <a:p>
            <a:r>
              <a:rPr lang="en-US" b="1" dirty="0">
                <a:solidFill>
                  <a:schemeClr val="bg1"/>
                </a:solidFill>
              </a:rPr>
              <a:t>Challenge and Solution </a:t>
            </a:r>
          </a:p>
        </p:txBody>
      </p:sp>
      <p:sp>
        <p:nvSpPr>
          <p:cNvPr id="57" name="TextBox 56">
            <a:extLst>
              <a:ext uri="{FF2B5EF4-FFF2-40B4-BE49-F238E27FC236}">
                <a16:creationId xmlns:a16="http://schemas.microsoft.com/office/drawing/2014/main" id="{7493BC3D-C8BB-705E-5E4A-1D7DB3623C32}"/>
              </a:ext>
            </a:extLst>
          </p:cNvPr>
          <p:cNvSpPr txBox="1"/>
          <p:nvPr/>
        </p:nvSpPr>
        <p:spPr>
          <a:xfrm>
            <a:off x="6445232" y="2306415"/>
            <a:ext cx="2134887"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Landing page – top 100 books </a:t>
            </a:r>
          </a:p>
          <a:p>
            <a:pPr marL="285750" indent="-285750" algn="just">
              <a:buFont typeface="Arial" panose="020B0604020202020204" pitchFamily="34" charset="0"/>
              <a:buChar char="•"/>
            </a:pPr>
            <a:r>
              <a:rPr lang="en-US" sz="1400" dirty="0">
                <a:solidFill>
                  <a:schemeClr val="bg1"/>
                </a:solidFill>
              </a:rPr>
              <a:t>Search Page – To look for books to like </a:t>
            </a:r>
          </a:p>
          <a:p>
            <a:pPr marL="285750" indent="-285750" algn="just">
              <a:buFont typeface="Arial" panose="020B0604020202020204" pitchFamily="34" charset="0"/>
              <a:buChar char="•"/>
            </a:pPr>
            <a:r>
              <a:rPr lang="en-US" sz="1400" dirty="0">
                <a:solidFill>
                  <a:schemeClr val="bg1"/>
                </a:solidFill>
              </a:rPr>
              <a:t>Liked Page – To display the liked books </a:t>
            </a:r>
          </a:p>
          <a:p>
            <a:pPr marL="285750" indent="-285750" algn="just">
              <a:buFont typeface="Arial" panose="020B0604020202020204" pitchFamily="34" charset="0"/>
              <a:buChar char="•"/>
            </a:pPr>
            <a:r>
              <a:rPr lang="en-US" sz="1400" dirty="0">
                <a:solidFill>
                  <a:schemeClr val="bg1"/>
                </a:solidFill>
              </a:rPr>
              <a:t>Recommendations Page – To display the recommendations </a:t>
            </a:r>
          </a:p>
        </p:txBody>
      </p:sp>
      <p:sp>
        <p:nvSpPr>
          <p:cNvPr id="58" name="TextBox 57">
            <a:extLst>
              <a:ext uri="{FF2B5EF4-FFF2-40B4-BE49-F238E27FC236}">
                <a16:creationId xmlns:a16="http://schemas.microsoft.com/office/drawing/2014/main" id="{0CFB7676-73E2-77FA-A3B3-112839F45C4D}"/>
              </a:ext>
            </a:extLst>
          </p:cNvPr>
          <p:cNvSpPr txBox="1"/>
          <p:nvPr/>
        </p:nvSpPr>
        <p:spPr>
          <a:xfrm>
            <a:off x="9115421" y="2391223"/>
            <a:ext cx="2038672" cy="16747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chemeClr val="bg1"/>
                </a:solidFill>
              </a:rPr>
              <a:t>Cold Start Problem</a:t>
            </a:r>
          </a:p>
          <a:p>
            <a:pPr lvl="1" algn="just">
              <a:lnSpc>
                <a:spcPct val="150000"/>
              </a:lnSpc>
            </a:pPr>
            <a:r>
              <a:rPr lang="en-US" sz="1400" dirty="0">
                <a:solidFill>
                  <a:schemeClr val="bg1"/>
                </a:solidFill>
              </a:rPr>
              <a:t>User </a:t>
            </a:r>
          </a:p>
          <a:p>
            <a:pPr lvl="1" algn="just">
              <a:lnSpc>
                <a:spcPct val="150000"/>
              </a:lnSpc>
            </a:pPr>
            <a:r>
              <a:rPr lang="en-US" sz="1400" dirty="0">
                <a:solidFill>
                  <a:schemeClr val="bg1"/>
                </a:solidFill>
              </a:rPr>
              <a:t>Item  </a:t>
            </a:r>
          </a:p>
          <a:p>
            <a:pPr lvl="1" algn="just">
              <a:lnSpc>
                <a:spcPct val="150000"/>
              </a:lnSpc>
            </a:pPr>
            <a:endParaRPr lang="en-US" sz="1400" dirty="0">
              <a:solidFill>
                <a:schemeClr val="bg1"/>
              </a:solidFill>
            </a:endParaRPr>
          </a:p>
          <a:p>
            <a:pPr marL="285750" indent="-285750" algn="just">
              <a:lnSpc>
                <a:spcPct val="150000"/>
              </a:lnSpc>
              <a:buFont typeface="Arial" panose="020B0604020202020204" pitchFamily="34" charset="0"/>
              <a:buChar char="•"/>
            </a:pPr>
            <a:r>
              <a:rPr lang="en-US" sz="1400" b="1" dirty="0">
                <a:solidFill>
                  <a:schemeClr val="bg1"/>
                </a:solidFill>
              </a:rPr>
              <a:t>Hybrid Approach </a:t>
            </a:r>
          </a:p>
        </p:txBody>
      </p:sp>
      <p:sp useBgFill="1">
        <p:nvSpPr>
          <p:cNvPr id="3" name="Rounded Rectangle 2">
            <a:extLst>
              <a:ext uri="{FF2B5EF4-FFF2-40B4-BE49-F238E27FC236}">
                <a16:creationId xmlns:a16="http://schemas.microsoft.com/office/drawing/2014/main" id="{AFA95771-0D14-C0B5-CFFA-5DF954E8ABD2}"/>
              </a:ext>
            </a:extLst>
          </p:cNvPr>
          <p:cNvSpPr/>
          <p:nvPr/>
        </p:nvSpPr>
        <p:spPr>
          <a:xfrm>
            <a:off x="841247" y="1199286"/>
            <a:ext cx="4809552"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475B4EC-FB78-EF18-954E-93AA4900BE83}"/>
              </a:ext>
            </a:extLst>
          </p:cNvPr>
          <p:cNvSpPr txBox="1"/>
          <p:nvPr/>
        </p:nvSpPr>
        <p:spPr>
          <a:xfrm>
            <a:off x="2545986" y="1379085"/>
            <a:ext cx="1344015" cy="369332"/>
          </a:xfrm>
          <a:prstGeom prst="rect">
            <a:avLst/>
          </a:prstGeom>
          <a:noFill/>
        </p:spPr>
        <p:txBody>
          <a:bodyPr wrap="square" rtlCol="0">
            <a:spAutoFit/>
          </a:bodyPr>
          <a:lstStyle/>
          <a:p>
            <a:pPr algn="ctr"/>
            <a:r>
              <a:rPr lang="en-US" b="1" dirty="0">
                <a:solidFill>
                  <a:schemeClr val="bg1"/>
                </a:solidFill>
              </a:rPr>
              <a:t>Front End</a:t>
            </a:r>
          </a:p>
        </p:txBody>
      </p:sp>
      <p:pic>
        <p:nvPicPr>
          <p:cNvPr id="5" name="Picture 4">
            <a:extLst>
              <a:ext uri="{FF2B5EF4-FFF2-40B4-BE49-F238E27FC236}">
                <a16:creationId xmlns:a16="http://schemas.microsoft.com/office/drawing/2014/main" id="{4C89195A-570E-F5DB-63D4-F1C493920819}"/>
              </a:ext>
            </a:extLst>
          </p:cNvPr>
          <p:cNvPicPr>
            <a:picLocks noChangeAspect="1"/>
          </p:cNvPicPr>
          <p:nvPr/>
        </p:nvPicPr>
        <p:blipFill rotWithShape="1">
          <a:blip r:embed="rId8"/>
          <a:srcRect t="18805" r="784" b="4783"/>
          <a:stretch/>
        </p:blipFill>
        <p:spPr>
          <a:xfrm>
            <a:off x="899215" y="1886467"/>
            <a:ext cx="4731513" cy="2277535"/>
          </a:xfrm>
          <a:prstGeom prst="rect">
            <a:avLst/>
          </a:prstGeom>
          <a:effectLst>
            <a:softEdge rad="83121"/>
          </a:effectLst>
        </p:spPr>
      </p:pic>
    </p:spTree>
    <p:extLst>
      <p:ext uri="{BB962C8B-B14F-4D97-AF65-F5344CB8AC3E}">
        <p14:creationId xmlns:p14="http://schemas.microsoft.com/office/powerpoint/2010/main" val="674024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Recommendations and Future Work</a:t>
            </a:r>
          </a:p>
        </p:txBody>
      </p:sp>
      <p:sp useBgFill="1">
        <p:nvSpPr>
          <p:cNvPr id="13" name="Rounded Rectangle 12">
            <a:extLst>
              <a:ext uri="{FF2B5EF4-FFF2-40B4-BE49-F238E27FC236}">
                <a16:creationId xmlns:a16="http://schemas.microsoft.com/office/drawing/2014/main" id="{B7ED9480-9C30-767A-26FF-2D6B59B6208E}"/>
              </a:ext>
            </a:extLst>
          </p:cNvPr>
          <p:cNvSpPr/>
          <p:nvPr/>
        </p:nvSpPr>
        <p:spPr>
          <a:xfrm>
            <a:off x="5264688" y="1907050"/>
            <a:ext cx="2005313" cy="204991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6018E29-48A9-8CD9-F006-DF0C006C28A9}"/>
              </a:ext>
            </a:extLst>
          </p:cNvPr>
          <p:cNvSpPr txBox="1"/>
          <p:nvPr/>
        </p:nvSpPr>
        <p:spPr>
          <a:xfrm>
            <a:off x="5437883" y="2916402"/>
            <a:ext cx="1663957" cy="523220"/>
          </a:xfrm>
          <a:prstGeom prst="rect">
            <a:avLst/>
          </a:prstGeom>
          <a:noFill/>
        </p:spPr>
        <p:txBody>
          <a:bodyPr wrap="square" rtlCol="0">
            <a:spAutoFit/>
          </a:bodyPr>
          <a:lstStyle/>
          <a:p>
            <a:pPr algn="ctr"/>
            <a:r>
              <a:rPr lang="en-US" sz="1400" dirty="0">
                <a:solidFill>
                  <a:schemeClr val="bg1"/>
                </a:solidFill>
              </a:rPr>
              <a:t>Feedback Loop Implementation</a:t>
            </a:r>
          </a:p>
        </p:txBody>
      </p:sp>
      <p:sp useBgFill="1">
        <p:nvSpPr>
          <p:cNvPr id="3" name="Rounded Rectangle 2">
            <a:extLst>
              <a:ext uri="{FF2B5EF4-FFF2-40B4-BE49-F238E27FC236}">
                <a16:creationId xmlns:a16="http://schemas.microsoft.com/office/drawing/2014/main" id="{042F4F5C-4792-C6B0-D6DA-3B96914CF811}"/>
              </a:ext>
            </a:extLst>
          </p:cNvPr>
          <p:cNvSpPr/>
          <p:nvPr/>
        </p:nvSpPr>
        <p:spPr>
          <a:xfrm>
            <a:off x="7871661" y="1907050"/>
            <a:ext cx="2005313" cy="204991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639C729-D440-09EF-0E31-D6E1BA77BB1A}"/>
              </a:ext>
            </a:extLst>
          </p:cNvPr>
          <p:cNvSpPr txBox="1"/>
          <p:nvPr/>
        </p:nvSpPr>
        <p:spPr>
          <a:xfrm>
            <a:off x="8044856" y="2916402"/>
            <a:ext cx="1663024" cy="523220"/>
          </a:xfrm>
          <a:prstGeom prst="rect">
            <a:avLst/>
          </a:prstGeom>
          <a:noFill/>
        </p:spPr>
        <p:txBody>
          <a:bodyPr wrap="square" rtlCol="0">
            <a:spAutoFit/>
          </a:bodyPr>
          <a:lstStyle/>
          <a:p>
            <a:pPr algn="ctr"/>
            <a:r>
              <a:rPr lang="en-US" sz="1400" dirty="0">
                <a:solidFill>
                  <a:schemeClr val="bg1"/>
                </a:solidFill>
              </a:rPr>
              <a:t>Collaboration with Publishers </a:t>
            </a:r>
          </a:p>
        </p:txBody>
      </p:sp>
      <p:sp useBgFill="1">
        <p:nvSpPr>
          <p:cNvPr id="5" name="Rounded Rectangle 4">
            <a:extLst>
              <a:ext uri="{FF2B5EF4-FFF2-40B4-BE49-F238E27FC236}">
                <a16:creationId xmlns:a16="http://schemas.microsoft.com/office/drawing/2014/main" id="{AB5F7712-9CF6-CB21-A2F1-7BC62489F178}"/>
              </a:ext>
            </a:extLst>
          </p:cNvPr>
          <p:cNvSpPr/>
          <p:nvPr/>
        </p:nvSpPr>
        <p:spPr>
          <a:xfrm>
            <a:off x="2651520" y="1907050"/>
            <a:ext cx="2005313" cy="204991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0FA5B7-FCEE-0A8D-C683-9079C7843651}"/>
              </a:ext>
            </a:extLst>
          </p:cNvPr>
          <p:cNvSpPr txBox="1"/>
          <p:nvPr/>
        </p:nvSpPr>
        <p:spPr>
          <a:xfrm>
            <a:off x="2824715" y="2916402"/>
            <a:ext cx="1695864" cy="738664"/>
          </a:xfrm>
          <a:prstGeom prst="rect">
            <a:avLst/>
          </a:prstGeom>
          <a:noFill/>
        </p:spPr>
        <p:txBody>
          <a:bodyPr wrap="square" rtlCol="0">
            <a:spAutoFit/>
          </a:bodyPr>
          <a:lstStyle/>
          <a:p>
            <a:pPr algn="ctr"/>
            <a:r>
              <a:rPr lang="en-US" sz="1400" dirty="0">
                <a:solidFill>
                  <a:schemeClr val="bg1"/>
                </a:solidFill>
              </a:rPr>
              <a:t>Implement Author and publisher specific features</a:t>
            </a:r>
          </a:p>
        </p:txBody>
      </p:sp>
      <p:pic>
        <p:nvPicPr>
          <p:cNvPr id="10" name="Graphic 9" descr="Tools with solid fill">
            <a:extLst>
              <a:ext uri="{FF2B5EF4-FFF2-40B4-BE49-F238E27FC236}">
                <a16:creationId xmlns:a16="http://schemas.microsoft.com/office/drawing/2014/main" id="{88FE0D50-B07F-7A2B-01F8-E36E4D7DB6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4844" y="2112575"/>
            <a:ext cx="738664" cy="738664"/>
          </a:xfrm>
          <a:prstGeom prst="rect">
            <a:avLst/>
          </a:prstGeom>
        </p:spPr>
      </p:pic>
      <p:pic>
        <p:nvPicPr>
          <p:cNvPr id="12" name="Graphic 11" descr="Continuous Improvement with solid fill">
            <a:extLst>
              <a:ext uri="{FF2B5EF4-FFF2-40B4-BE49-F238E27FC236}">
                <a16:creationId xmlns:a16="http://schemas.microsoft.com/office/drawing/2014/main" id="{E52D45A6-F6F8-7471-B42C-75CE57E4F9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9144" y="2024707"/>
            <a:ext cx="914400" cy="914400"/>
          </a:xfrm>
          <a:prstGeom prst="rect">
            <a:avLst/>
          </a:prstGeom>
        </p:spPr>
      </p:pic>
      <p:pic>
        <p:nvPicPr>
          <p:cNvPr id="17" name="Graphic 16" descr="Users with solid fill">
            <a:extLst>
              <a:ext uri="{FF2B5EF4-FFF2-40B4-BE49-F238E27FC236}">
                <a16:creationId xmlns:a16="http://schemas.microsoft.com/office/drawing/2014/main" id="{C24F8A1E-14F8-DFCD-E570-0C66913ABB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7117" y="2024707"/>
            <a:ext cx="914400" cy="914400"/>
          </a:xfrm>
          <a:prstGeom prst="rect">
            <a:avLst/>
          </a:prstGeom>
        </p:spPr>
      </p:pic>
    </p:spTree>
    <p:extLst>
      <p:ext uri="{BB962C8B-B14F-4D97-AF65-F5344CB8AC3E}">
        <p14:creationId xmlns:p14="http://schemas.microsoft.com/office/powerpoint/2010/main" val="879664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330743" y="2238994"/>
            <a:ext cx="9656639" cy="1446550"/>
          </a:xfrm>
          <a:prstGeom prst="rect">
            <a:avLst/>
          </a:prstGeom>
          <a:noFill/>
        </p:spPr>
        <p:txBody>
          <a:bodyPr wrap="square" rtlCol="0">
            <a:spAutoFit/>
          </a:bodyPr>
          <a:lstStyle/>
          <a:p>
            <a:pPr algn="ctr"/>
            <a:r>
              <a:rPr lang="en-US" sz="8800" b="1" dirty="0">
                <a:solidFill>
                  <a:schemeClr val="bg1"/>
                </a:solidFill>
              </a:rPr>
              <a:t>Any Questions?</a:t>
            </a:r>
          </a:p>
        </p:txBody>
      </p:sp>
    </p:spTree>
    <p:extLst>
      <p:ext uri="{BB962C8B-B14F-4D97-AF65-F5344CB8AC3E}">
        <p14:creationId xmlns:p14="http://schemas.microsoft.com/office/powerpoint/2010/main" val="2897869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Hover r:id="rId3" action="ppaction://hlinksldjump"/>
            <a:extLst>
              <a:ext uri="{FF2B5EF4-FFF2-40B4-BE49-F238E27FC236}">
                <a16:creationId xmlns:a16="http://schemas.microsoft.com/office/drawing/2014/main" id="{155DEC4C-71EA-130B-2827-45A275582550}"/>
              </a:ext>
            </a:extLst>
          </p:cNvPr>
          <p:cNvSpPr/>
          <p:nvPr/>
        </p:nvSpPr>
        <p:spPr>
          <a:xfrm>
            <a:off x="-41652" y="-11850"/>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4"/>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3" name="Rounded Rectangle 2">
            <a:extLst>
              <a:ext uri="{FF2B5EF4-FFF2-40B4-BE49-F238E27FC236}">
                <a16:creationId xmlns:a16="http://schemas.microsoft.com/office/drawing/2014/main" id="{6320DA45-74EC-F2C1-A565-4CEAA49D50F6}"/>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innerShdw blurRad="147918" dir="1020000">
              <a:schemeClr val="bg1"/>
            </a:inn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Business Growth with solid fill">
            <a:extLst>
              <a:ext uri="{FF2B5EF4-FFF2-40B4-BE49-F238E27FC236}">
                <a16:creationId xmlns:a16="http://schemas.microsoft.com/office/drawing/2014/main" id="{E1740724-A2AB-BFAA-958D-68F4712EE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8394" y="1857963"/>
            <a:ext cx="461665" cy="461665"/>
          </a:xfrm>
          <a:prstGeom prst="rect">
            <a:avLst/>
          </a:prstGeom>
        </p:spPr>
      </p:pic>
      <p:sp>
        <p:nvSpPr>
          <p:cNvPr id="13" name="TextBox 12">
            <a:extLst>
              <a:ext uri="{FF2B5EF4-FFF2-40B4-BE49-F238E27FC236}">
                <a16:creationId xmlns:a16="http://schemas.microsoft.com/office/drawing/2014/main" id="{9FD858BC-CC63-6EDD-EFBF-20C28465A8EE}"/>
              </a:ext>
            </a:extLst>
          </p:cNvPr>
          <p:cNvSpPr txBox="1"/>
          <p:nvPr/>
        </p:nvSpPr>
        <p:spPr>
          <a:xfrm>
            <a:off x="1165172" y="3276543"/>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0C9EC95D-7CB4-0D64-5781-99615ADF086A}"/>
                  </a:ext>
                </a:extLst>
              </p:cNvPr>
              <p:cNvGraphicFramePr>
                <a:graphicFrameLocks noChangeAspect="1"/>
              </p:cNvGraphicFramePr>
              <p:nvPr>
                <p:extLst>
                  <p:ext uri="{D42A27DB-BD31-4B8C-83A1-F6EECF244321}">
                    <p14:modId xmlns:p14="http://schemas.microsoft.com/office/powerpoint/2010/main" val="3756254406"/>
                  </p:ext>
                </p:extLst>
              </p:nvPr>
            </p:nvGraphicFramePr>
            <p:xfrm>
              <a:off x="1190366" y="2392193"/>
              <a:ext cx="1555068" cy="874726"/>
            </p:xfrm>
            <a:graphic>
              <a:graphicData uri="http://schemas.microsoft.com/office/powerpoint/2016/slidezoom">
                <pslz:sldZm>
                  <pslz:sldZmObj sldId="263" cId="2428664022">
                    <pslz:zmPr id="{CFFDD0AA-B98C-6A41-A00A-81EB532C26AC}" transitionDur="500">
                      <p166:blipFill xmlns:p166="http://schemas.microsoft.com/office/powerpoint/2016/6/main">
                        <a:blip r:embed="rId7"/>
                        <a:stretch>
                          <a:fillRect/>
                        </a:stretch>
                      </p166:blipFill>
                      <p166:spPr xmlns:p166="http://schemas.microsoft.com/office/powerpoint/2016/6/main">
                        <a:xfrm>
                          <a:off x="0" y="0"/>
                          <a:ext cx="1555068" cy="874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0C9EC95D-7CB4-0D64-5781-99615ADF086A}"/>
                  </a:ext>
                </a:extLst>
              </p:cNvPr>
              <p:cNvPicPr>
                <a:picLocks noGrp="1" noRot="1" noChangeAspect="1" noMove="1" noResize="1" noEditPoints="1" noAdjustHandles="1" noChangeArrowheads="1" noChangeShapeType="1"/>
              </p:cNvPicPr>
              <p:nvPr/>
            </p:nvPicPr>
            <p:blipFill>
              <a:blip r:embed="rId9"/>
              <a:stretch>
                <a:fillRect/>
              </a:stretch>
            </p:blipFill>
            <p:spPr>
              <a:xfrm>
                <a:off x="1190366" y="2392193"/>
                <a:ext cx="1555068" cy="874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 useBgFill="1">
        <p:nvSpPr>
          <p:cNvPr id="25" name="Rounded Rectangle 24">
            <a:hlinkHover r:id="rId10" action="ppaction://hlinksldjump"/>
            <a:extLst>
              <a:ext uri="{FF2B5EF4-FFF2-40B4-BE49-F238E27FC236}">
                <a16:creationId xmlns:a16="http://schemas.microsoft.com/office/drawing/2014/main" id="{6E198064-5F40-6F38-B98B-12A00A911498}"/>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25">
            <a:hlinkHover r:id="rId11" action="ppaction://hlinksldjump"/>
            <a:extLst>
              <a:ext uri="{FF2B5EF4-FFF2-40B4-BE49-F238E27FC236}">
                <a16:creationId xmlns:a16="http://schemas.microsoft.com/office/drawing/2014/main" id="{E7B173A1-2187-0A6C-BB45-0504411932ED}"/>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a:hlinkHover r:id="rId12" action="ppaction://hlinksldjump"/>
            <a:extLst>
              <a:ext uri="{FF2B5EF4-FFF2-40B4-BE49-F238E27FC236}">
                <a16:creationId xmlns:a16="http://schemas.microsoft.com/office/drawing/2014/main" id="{63842DB1-2664-E97E-0A31-4D322B0E9C5E}"/>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a:hlinkHover r:id="rId13" action="ppaction://hlinksldjump"/>
            <a:extLst>
              <a:ext uri="{FF2B5EF4-FFF2-40B4-BE49-F238E27FC236}">
                <a16:creationId xmlns:a16="http://schemas.microsoft.com/office/drawing/2014/main" id="{7CB5091D-BF8E-6167-79FA-E7E9558CB523}"/>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orkflow with solid fill">
            <a:extLst>
              <a:ext uri="{FF2B5EF4-FFF2-40B4-BE49-F238E27FC236}">
                <a16:creationId xmlns:a16="http://schemas.microsoft.com/office/drawing/2014/main" id="{B1FE6C52-24A5-C280-1B1E-BFF5A5EBF1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508047" y="2121006"/>
            <a:ext cx="914400" cy="914400"/>
          </a:xfrm>
          <a:prstGeom prst="rect">
            <a:avLst/>
          </a:prstGeom>
        </p:spPr>
      </p:pic>
      <p:sp>
        <p:nvSpPr>
          <p:cNvPr id="30" name="TextBox 29">
            <a:extLst>
              <a:ext uri="{FF2B5EF4-FFF2-40B4-BE49-F238E27FC236}">
                <a16:creationId xmlns:a16="http://schemas.microsoft.com/office/drawing/2014/main" id="{F194396F-B168-427C-D039-E9BBA1758EB7}"/>
              </a:ext>
            </a:extLst>
          </p:cNvPr>
          <p:cNvSpPr txBox="1"/>
          <p:nvPr/>
        </p:nvSpPr>
        <p:spPr>
          <a:xfrm>
            <a:off x="3208838" y="3198165"/>
            <a:ext cx="1555067" cy="461665"/>
          </a:xfrm>
          <a:prstGeom prst="rect">
            <a:avLst/>
          </a:prstGeom>
          <a:noFill/>
        </p:spPr>
        <p:txBody>
          <a:bodyPr wrap="square" rtlCol="0">
            <a:spAutoFit/>
          </a:bodyPr>
          <a:lstStyle/>
          <a:p>
            <a:pPr algn="ctr"/>
            <a:r>
              <a:rPr lang="en-US" sz="1200" dirty="0">
                <a:solidFill>
                  <a:schemeClr val="bg1"/>
                </a:solidFill>
              </a:rPr>
              <a:t>Data Understanding and Processing</a:t>
            </a:r>
          </a:p>
        </p:txBody>
      </p:sp>
      <p:pic>
        <p:nvPicPr>
          <p:cNvPr id="31" name="Graphic 30" descr="Statistics with solid fill">
            <a:extLst>
              <a:ext uri="{FF2B5EF4-FFF2-40B4-BE49-F238E27FC236}">
                <a16:creationId xmlns:a16="http://schemas.microsoft.com/office/drawing/2014/main" id="{8B8EB97A-6A30-E78A-1710-7E9382096B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575737" y="2121006"/>
            <a:ext cx="914400" cy="914400"/>
          </a:xfrm>
          <a:prstGeom prst="rect">
            <a:avLst/>
          </a:prstGeom>
        </p:spPr>
      </p:pic>
      <p:sp>
        <p:nvSpPr>
          <p:cNvPr id="33" name="TextBox 32">
            <a:extLst>
              <a:ext uri="{FF2B5EF4-FFF2-40B4-BE49-F238E27FC236}">
                <a16:creationId xmlns:a16="http://schemas.microsoft.com/office/drawing/2014/main" id="{4A66F19A-50C6-2BAD-B3A6-E81915BF2FA4}"/>
              </a:ext>
            </a:extLst>
          </p:cNvPr>
          <p:cNvSpPr txBox="1"/>
          <p:nvPr/>
        </p:nvSpPr>
        <p:spPr>
          <a:xfrm>
            <a:off x="5276528" y="3198165"/>
            <a:ext cx="1555067" cy="461665"/>
          </a:xfrm>
          <a:prstGeom prst="rect">
            <a:avLst/>
          </a:prstGeom>
          <a:noFill/>
        </p:spPr>
        <p:txBody>
          <a:bodyPr wrap="square" rtlCol="0">
            <a:spAutoFit/>
          </a:bodyPr>
          <a:lstStyle/>
          <a:p>
            <a:pPr algn="ctr"/>
            <a:r>
              <a:rPr lang="en-US" sz="1200" dirty="0">
                <a:solidFill>
                  <a:schemeClr val="bg1"/>
                </a:solidFill>
              </a:rPr>
              <a:t>Data </a:t>
            </a:r>
            <a:br>
              <a:rPr lang="en-US" sz="1200" dirty="0">
                <a:solidFill>
                  <a:schemeClr val="bg1"/>
                </a:solidFill>
              </a:rPr>
            </a:br>
            <a:r>
              <a:rPr lang="en-US" sz="1200" dirty="0">
                <a:solidFill>
                  <a:schemeClr val="bg1"/>
                </a:solidFill>
              </a:rPr>
              <a:t>Modelling</a:t>
            </a:r>
          </a:p>
        </p:txBody>
      </p:sp>
      <p:pic>
        <p:nvPicPr>
          <p:cNvPr id="55" name="Graphic 54" descr="Clipboard with solid fill">
            <a:extLst>
              <a:ext uri="{FF2B5EF4-FFF2-40B4-BE49-F238E27FC236}">
                <a16:creationId xmlns:a16="http://schemas.microsoft.com/office/drawing/2014/main" id="{829FF6EB-3B11-8FD7-0C43-E1E65A17141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641104" y="2121006"/>
            <a:ext cx="914400" cy="914400"/>
          </a:xfrm>
          <a:prstGeom prst="rect">
            <a:avLst/>
          </a:prstGeom>
        </p:spPr>
      </p:pic>
      <p:sp>
        <p:nvSpPr>
          <p:cNvPr id="57" name="TextBox 56">
            <a:extLst>
              <a:ext uri="{FF2B5EF4-FFF2-40B4-BE49-F238E27FC236}">
                <a16:creationId xmlns:a16="http://schemas.microsoft.com/office/drawing/2014/main" id="{5961CE51-8767-8B11-1613-531A35378B94}"/>
              </a:ext>
            </a:extLst>
          </p:cNvPr>
          <p:cNvSpPr txBox="1"/>
          <p:nvPr/>
        </p:nvSpPr>
        <p:spPr>
          <a:xfrm>
            <a:off x="7341895" y="3198165"/>
            <a:ext cx="1555067" cy="461665"/>
          </a:xfrm>
          <a:prstGeom prst="rect">
            <a:avLst/>
          </a:prstGeom>
          <a:noFill/>
        </p:spPr>
        <p:txBody>
          <a:bodyPr wrap="square" rtlCol="0">
            <a:spAutoFit/>
          </a:bodyPr>
          <a:lstStyle/>
          <a:p>
            <a:pPr algn="ctr"/>
            <a:r>
              <a:rPr lang="en-US" sz="1200" dirty="0">
                <a:solidFill>
                  <a:schemeClr val="bg1"/>
                </a:solidFill>
              </a:rPr>
              <a:t>Results and Evaluation</a:t>
            </a:r>
          </a:p>
        </p:txBody>
      </p:sp>
      <p:pic>
        <p:nvPicPr>
          <p:cNvPr id="58" name="Graphic 57" descr="Lightbulb with solid fill">
            <a:extLst>
              <a:ext uri="{FF2B5EF4-FFF2-40B4-BE49-F238E27FC236}">
                <a16:creationId xmlns:a16="http://schemas.microsoft.com/office/drawing/2014/main" id="{CEA2E1C9-E62A-F9FB-2E6D-77EE3446A9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9706087" y="2121006"/>
            <a:ext cx="914400" cy="914400"/>
          </a:xfrm>
          <a:prstGeom prst="rect">
            <a:avLst/>
          </a:prstGeom>
        </p:spPr>
      </p:pic>
      <p:sp>
        <p:nvSpPr>
          <p:cNvPr id="67" name="TextBox 66">
            <a:extLst>
              <a:ext uri="{FF2B5EF4-FFF2-40B4-BE49-F238E27FC236}">
                <a16:creationId xmlns:a16="http://schemas.microsoft.com/office/drawing/2014/main" id="{6BA13E80-D277-9188-11BD-A9CD00F6C6AC}"/>
              </a:ext>
            </a:extLst>
          </p:cNvPr>
          <p:cNvSpPr txBox="1"/>
          <p:nvPr/>
        </p:nvSpPr>
        <p:spPr>
          <a:xfrm>
            <a:off x="9406878" y="3198165"/>
            <a:ext cx="1555067" cy="461665"/>
          </a:xfrm>
          <a:prstGeom prst="rect">
            <a:avLst/>
          </a:prstGeom>
          <a:noFill/>
        </p:spPr>
        <p:txBody>
          <a:bodyPr wrap="square" rtlCol="0">
            <a:spAutoFit/>
          </a:bodyPr>
          <a:lstStyle/>
          <a:p>
            <a:pPr algn="ctr"/>
            <a:r>
              <a:rPr lang="en-US" sz="1200" dirty="0">
                <a:solidFill>
                  <a:schemeClr val="bg1"/>
                </a:solidFill>
              </a:rPr>
              <a:t>Recommendations and Future Work</a:t>
            </a:r>
          </a:p>
        </p:txBody>
      </p:sp>
    </p:spTree>
    <p:extLst>
      <p:ext uri="{BB962C8B-B14F-4D97-AF65-F5344CB8AC3E}">
        <p14:creationId xmlns:p14="http://schemas.microsoft.com/office/powerpoint/2010/main" val="228799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Hover r:id="rId3" action="ppaction://hlinksldjump"/>
            <a:extLst>
              <a:ext uri="{FF2B5EF4-FFF2-40B4-BE49-F238E27FC236}">
                <a16:creationId xmlns:a16="http://schemas.microsoft.com/office/drawing/2014/main" id="{155DEC4C-71EA-130B-2827-45A275582550}"/>
              </a:ext>
            </a:extLst>
          </p:cNvPr>
          <p:cNvSpPr/>
          <p:nvPr/>
        </p:nvSpPr>
        <p:spPr>
          <a:xfrm>
            <a:off x="5080" y="-3"/>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4"/>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25" name="Rounded Rectangle 24">
            <a:hlinkHover r:id="rId5" action="ppaction://hlinksldjump"/>
            <a:extLst>
              <a:ext uri="{FF2B5EF4-FFF2-40B4-BE49-F238E27FC236}">
                <a16:creationId xmlns:a16="http://schemas.microsoft.com/office/drawing/2014/main" id="{6E198064-5F40-6F38-B98B-12A00A911498}"/>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25">
            <a:extLst>
              <a:ext uri="{FF2B5EF4-FFF2-40B4-BE49-F238E27FC236}">
                <a16:creationId xmlns:a16="http://schemas.microsoft.com/office/drawing/2014/main" id="{E7B173A1-2187-0A6C-BB45-0504411932ED}"/>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a:hlinkHover r:id="rId6" action="ppaction://hlinksldjump"/>
            <a:extLst>
              <a:ext uri="{FF2B5EF4-FFF2-40B4-BE49-F238E27FC236}">
                <a16:creationId xmlns:a16="http://schemas.microsoft.com/office/drawing/2014/main" id="{63842DB1-2664-E97E-0A31-4D322B0E9C5E}"/>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a:hlinkHover r:id="rId7" action="ppaction://hlinksldjump"/>
            <a:extLst>
              <a:ext uri="{FF2B5EF4-FFF2-40B4-BE49-F238E27FC236}">
                <a16:creationId xmlns:a16="http://schemas.microsoft.com/office/drawing/2014/main" id="{7CB5091D-BF8E-6167-79FA-E7E9558CB523}"/>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orkflow with solid fill">
            <a:extLst>
              <a:ext uri="{FF2B5EF4-FFF2-40B4-BE49-F238E27FC236}">
                <a16:creationId xmlns:a16="http://schemas.microsoft.com/office/drawing/2014/main" id="{B1FE6C52-24A5-C280-1B1E-BFF5A5EBF1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721860" y="1863018"/>
            <a:ext cx="540974" cy="540974"/>
          </a:xfrm>
          <a:prstGeom prst="rect">
            <a:avLst/>
          </a:prstGeom>
        </p:spPr>
      </p:pic>
      <p:sp>
        <p:nvSpPr>
          <p:cNvPr id="30" name="TextBox 29">
            <a:extLst>
              <a:ext uri="{FF2B5EF4-FFF2-40B4-BE49-F238E27FC236}">
                <a16:creationId xmlns:a16="http://schemas.microsoft.com/office/drawing/2014/main" id="{F194396F-B168-427C-D039-E9BBA1758EB7}"/>
              </a:ext>
            </a:extLst>
          </p:cNvPr>
          <p:cNvSpPr txBox="1"/>
          <p:nvPr/>
        </p:nvSpPr>
        <p:spPr>
          <a:xfrm>
            <a:off x="3208838" y="3356661"/>
            <a:ext cx="1555067" cy="430887"/>
          </a:xfrm>
          <a:prstGeom prst="rect">
            <a:avLst/>
          </a:prstGeom>
          <a:noFill/>
        </p:spPr>
        <p:txBody>
          <a:bodyPr wrap="square" rtlCol="0">
            <a:spAutoFit/>
          </a:bodyPr>
          <a:lstStyle/>
          <a:p>
            <a:pPr algn="ctr"/>
            <a:r>
              <a:rPr lang="en-US" sz="1050" dirty="0">
                <a:solidFill>
                  <a:schemeClr val="bg1"/>
                </a:solidFill>
              </a:rPr>
              <a:t>Data Understanding and Processing</a:t>
            </a:r>
          </a:p>
        </p:txBody>
      </p:sp>
      <p:pic>
        <p:nvPicPr>
          <p:cNvPr id="31" name="Graphic 30" descr="Statistics with solid fill">
            <a:extLst>
              <a:ext uri="{FF2B5EF4-FFF2-40B4-BE49-F238E27FC236}">
                <a16:creationId xmlns:a16="http://schemas.microsoft.com/office/drawing/2014/main" id="{8B8EB97A-6A30-E78A-1710-7E9382096B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575737" y="2121006"/>
            <a:ext cx="914400" cy="914400"/>
          </a:xfrm>
          <a:prstGeom prst="rect">
            <a:avLst/>
          </a:prstGeom>
        </p:spPr>
      </p:pic>
      <p:sp>
        <p:nvSpPr>
          <p:cNvPr id="33" name="TextBox 32">
            <a:extLst>
              <a:ext uri="{FF2B5EF4-FFF2-40B4-BE49-F238E27FC236}">
                <a16:creationId xmlns:a16="http://schemas.microsoft.com/office/drawing/2014/main" id="{4A66F19A-50C6-2BAD-B3A6-E81915BF2FA4}"/>
              </a:ext>
            </a:extLst>
          </p:cNvPr>
          <p:cNvSpPr txBox="1"/>
          <p:nvPr/>
        </p:nvSpPr>
        <p:spPr>
          <a:xfrm>
            <a:off x="5276528" y="3198165"/>
            <a:ext cx="1555067" cy="461665"/>
          </a:xfrm>
          <a:prstGeom prst="rect">
            <a:avLst/>
          </a:prstGeom>
          <a:noFill/>
        </p:spPr>
        <p:txBody>
          <a:bodyPr wrap="square" rtlCol="0">
            <a:spAutoFit/>
          </a:bodyPr>
          <a:lstStyle/>
          <a:p>
            <a:pPr algn="ctr"/>
            <a:r>
              <a:rPr lang="en-US" sz="1200" dirty="0">
                <a:solidFill>
                  <a:schemeClr val="bg1"/>
                </a:solidFill>
              </a:rPr>
              <a:t>Data </a:t>
            </a:r>
            <a:br>
              <a:rPr lang="en-US" sz="1200" dirty="0">
                <a:solidFill>
                  <a:schemeClr val="bg1"/>
                </a:solidFill>
              </a:rPr>
            </a:br>
            <a:r>
              <a:rPr lang="en-US" sz="1200" dirty="0">
                <a:solidFill>
                  <a:schemeClr val="bg1"/>
                </a:solidFill>
              </a:rPr>
              <a:t>Modelling</a:t>
            </a:r>
          </a:p>
        </p:txBody>
      </p:sp>
      <p:pic>
        <p:nvPicPr>
          <p:cNvPr id="55" name="Graphic 54" descr="Clipboard with solid fill">
            <a:extLst>
              <a:ext uri="{FF2B5EF4-FFF2-40B4-BE49-F238E27FC236}">
                <a16:creationId xmlns:a16="http://schemas.microsoft.com/office/drawing/2014/main" id="{829FF6EB-3B11-8FD7-0C43-E1E65A171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41104" y="2121006"/>
            <a:ext cx="914400" cy="914400"/>
          </a:xfrm>
          <a:prstGeom prst="rect">
            <a:avLst/>
          </a:prstGeom>
        </p:spPr>
      </p:pic>
      <p:sp>
        <p:nvSpPr>
          <p:cNvPr id="57" name="TextBox 56">
            <a:extLst>
              <a:ext uri="{FF2B5EF4-FFF2-40B4-BE49-F238E27FC236}">
                <a16:creationId xmlns:a16="http://schemas.microsoft.com/office/drawing/2014/main" id="{5961CE51-8767-8B11-1613-531A35378B94}"/>
              </a:ext>
            </a:extLst>
          </p:cNvPr>
          <p:cNvSpPr txBox="1"/>
          <p:nvPr/>
        </p:nvSpPr>
        <p:spPr>
          <a:xfrm>
            <a:off x="7341895" y="3198165"/>
            <a:ext cx="1555067" cy="461665"/>
          </a:xfrm>
          <a:prstGeom prst="rect">
            <a:avLst/>
          </a:prstGeom>
          <a:noFill/>
        </p:spPr>
        <p:txBody>
          <a:bodyPr wrap="square" rtlCol="0">
            <a:spAutoFit/>
          </a:bodyPr>
          <a:lstStyle/>
          <a:p>
            <a:pPr algn="ctr"/>
            <a:r>
              <a:rPr lang="en-US" sz="1200" dirty="0">
                <a:solidFill>
                  <a:schemeClr val="bg1"/>
                </a:solidFill>
              </a:rPr>
              <a:t>Results and Evaluation</a:t>
            </a:r>
          </a:p>
        </p:txBody>
      </p:sp>
      <p:pic>
        <p:nvPicPr>
          <p:cNvPr id="58" name="Graphic 57" descr="Lightbulb with solid fill">
            <a:extLst>
              <a:ext uri="{FF2B5EF4-FFF2-40B4-BE49-F238E27FC236}">
                <a16:creationId xmlns:a16="http://schemas.microsoft.com/office/drawing/2014/main" id="{CEA2E1C9-E62A-F9FB-2E6D-77EE3446A9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706087" y="2121006"/>
            <a:ext cx="914400" cy="914400"/>
          </a:xfrm>
          <a:prstGeom prst="rect">
            <a:avLst/>
          </a:prstGeom>
        </p:spPr>
      </p:pic>
      <p:sp>
        <p:nvSpPr>
          <p:cNvPr id="67" name="TextBox 66">
            <a:extLst>
              <a:ext uri="{FF2B5EF4-FFF2-40B4-BE49-F238E27FC236}">
                <a16:creationId xmlns:a16="http://schemas.microsoft.com/office/drawing/2014/main" id="{6BA13E80-D277-9188-11BD-A9CD00F6C6AC}"/>
              </a:ext>
            </a:extLst>
          </p:cNvPr>
          <p:cNvSpPr txBox="1"/>
          <p:nvPr/>
        </p:nvSpPr>
        <p:spPr>
          <a:xfrm>
            <a:off x="9406878" y="3198165"/>
            <a:ext cx="1555067" cy="461665"/>
          </a:xfrm>
          <a:prstGeom prst="rect">
            <a:avLst/>
          </a:prstGeom>
          <a:noFill/>
        </p:spPr>
        <p:txBody>
          <a:bodyPr wrap="square" rtlCol="0">
            <a:spAutoFit/>
          </a:bodyPr>
          <a:lstStyle/>
          <a:p>
            <a:pPr algn="ctr"/>
            <a:r>
              <a:rPr lang="en-US" sz="1200" dirty="0">
                <a:solidFill>
                  <a:schemeClr val="bg1"/>
                </a:solidFill>
              </a:rPr>
              <a:t>Recommendations and Future Work</a:t>
            </a:r>
          </a:p>
        </p:txBody>
      </p:sp>
      <p:sp useBgFill="1">
        <p:nvSpPr>
          <p:cNvPr id="2" name="Rounded Rectangle 1">
            <a:hlinkHover r:id="rId16" action="ppaction://hlinksldjump"/>
            <a:extLst>
              <a:ext uri="{FF2B5EF4-FFF2-40B4-BE49-F238E27FC236}">
                <a16:creationId xmlns:a16="http://schemas.microsoft.com/office/drawing/2014/main" id="{44EF9E36-7CF7-649C-7582-E5C31B0C7CD2}"/>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outerShdw blurRad="441399" dir="9360000" sx="121565" sy="121565" algn="ctr" rotWithShape="0">
              <a:srgbClr val="000000">
                <a:alpha val="79169"/>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usiness Growth with solid fill">
            <a:extLst>
              <a:ext uri="{FF2B5EF4-FFF2-40B4-BE49-F238E27FC236}">
                <a16:creationId xmlns:a16="http://schemas.microsoft.com/office/drawing/2014/main" id="{55FC6432-31F8-8D50-373A-387FA87188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51318" y="2121006"/>
            <a:ext cx="914400" cy="914400"/>
          </a:xfrm>
          <a:prstGeom prst="rect">
            <a:avLst/>
          </a:prstGeom>
        </p:spPr>
      </p:pic>
      <p:sp>
        <p:nvSpPr>
          <p:cNvPr id="5" name="TextBox 4">
            <a:extLst>
              <a:ext uri="{FF2B5EF4-FFF2-40B4-BE49-F238E27FC236}">
                <a16:creationId xmlns:a16="http://schemas.microsoft.com/office/drawing/2014/main" id="{995E7BF8-0963-D3C8-106A-7E5B9052EEDB}"/>
              </a:ext>
            </a:extLst>
          </p:cNvPr>
          <p:cNvSpPr txBox="1"/>
          <p:nvPr/>
        </p:nvSpPr>
        <p:spPr>
          <a:xfrm>
            <a:off x="1152109" y="3198165"/>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7AA889D-6A32-1C24-1995-C74F60E241D6}"/>
                  </a:ext>
                </a:extLst>
              </p:cNvPr>
              <p:cNvGraphicFramePr>
                <a:graphicFrameLocks noChangeAspect="1"/>
              </p:cNvGraphicFramePr>
              <p:nvPr>
                <p:extLst>
                  <p:ext uri="{D42A27DB-BD31-4B8C-83A1-F6EECF244321}">
                    <p14:modId xmlns:p14="http://schemas.microsoft.com/office/powerpoint/2010/main" val="2454672374"/>
                  </p:ext>
                </p:extLst>
              </p:nvPr>
            </p:nvGraphicFramePr>
            <p:xfrm>
              <a:off x="3169772" y="2414263"/>
              <a:ext cx="1643571" cy="924509"/>
            </p:xfrm>
            <a:graphic>
              <a:graphicData uri="http://schemas.microsoft.com/office/powerpoint/2016/sectionzoom">
                <psez:sectionZm>
                  <psez:sectionZmObj sectionId="{6E80ECF6-C0A3-7146-A948-B9A8B12D5444}">
                    <psez:zmPr id="{CFC00809-E294-ED4C-AF52-80F81DEDDADE}" transitionDur="500">
                      <p166:blipFill xmlns:p166="http://schemas.microsoft.com/office/powerpoint/2016/6/main">
                        <a:blip r:embed="rId19"/>
                        <a:stretch>
                          <a:fillRect/>
                        </a:stretch>
                      </p166:blipFill>
                      <p166:spPr xmlns:p166="http://schemas.microsoft.com/office/powerpoint/2016/6/main">
                        <a:xfrm>
                          <a:off x="0" y="0"/>
                          <a:ext cx="1643571" cy="924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ez:zmPr>
                  </psez:sectionZmObj>
                </psez:sectionZm>
              </a:graphicData>
            </a:graphic>
          </p:graphicFrame>
        </mc:Choice>
        <mc:Fallback xmlns="">
          <p:pic>
            <p:nvPicPr>
              <p:cNvPr id="9" name="Section Zoom 8">
                <a:hlinkClick r:id="rId20" action="ppaction://hlinksldjump"/>
                <a:extLst>
                  <a:ext uri="{FF2B5EF4-FFF2-40B4-BE49-F238E27FC236}">
                    <a16:creationId xmlns:a16="http://schemas.microsoft.com/office/drawing/2014/main" id="{57AA889D-6A32-1C24-1995-C74F60E241D6}"/>
                  </a:ext>
                </a:extLst>
              </p:cNvPr>
              <p:cNvPicPr>
                <a:picLocks noGrp="1" noRot="1" noChangeAspect="1" noMove="1" noResize="1" noEditPoints="1" noAdjustHandles="1" noChangeArrowheads="1" noChangeShapeType="1"/>
              </p:cNvPicPr>
              <p:nvPr/>
            </p:nvPicPr>
            <p:blipFill>
              <a:blip r:embed="rId21"/>
              <a:stretch>
                <a:fillRect/>
              </a:stretch>
            </p:blipFill>
            <p:spPr>
              <a:xfrm>
                <a:off x="3169772" y="2414263"/>
                <a:ext cx="1643571" cy="924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Tree>
    <p:extLst>
      <p:ext uri="{BB962C8B-B14F-4D97-AF65-F5344CB8AC3E}">
        <p14:creationId xmlns:p14="http://schemas.microsoft.com/office/powerpoint/2010/main" val="3842921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Hover r:id="rId3" action="ppaction://hlinksldjump"/>
            <a:extLst>
              <a:ext uri="{FF2B5EF4-FFF2-40B4-BE49-F238E27FC236}">
                <a16:creationId xmlns:a16="http://schemas.microsoft.com/office/drawing/2014/main" id="{155DEC4C-71EA-130B-2827-45A275582550}"/>
              </a:ext>
            </a:extLst>
          </p:cNvPr>
          <p:cNvSpPr/>
          <p:nvPr/>
        </p:nvSpPr>
        <p:spPr>
          <a:xfrm>
            <a:off x="-41652" y="-11850"/>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4"/>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25" name="Rounded Rectangle 24">
            <a:hlinkHover r:id="rId5" action="ppaction://hlinksldjump"/>
            <a:extLst>
              <a:ext uri="{FF2B5EF4-FFF2-40B4-BE49-F238E27FC236}">
                <a16:creationId xmlns:a16="http://schemas.microsoft.com/office/drawing/2014/main" id="{6E198064-5F40-6F38-B98B-12A00A911498}"/>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25">
            <a:hlinkHover r:id="rId6" action="ppaction://hlinksldjump"/>
            <a:extLst>
              <a:ext uri="{FF2B5EF4-FFF2-40B4-BE49-F238E27FC236}">
                <a16:creationId xmlns:a16="http://schemas.microsoft.com/office/drawing/2014/main" id="{E7B173A1-2187-0A6C-BB45-0504411932ED}"/>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a:extLst>
              <a:ext uri="{FF2B5EF4-FFF2-40B4-BE49-F238E27FC236}">
                <a16:creationId xmlns:a16="http://schemas.microsoft.com/office/drawing/2014/main" id="{63842DB1-2664-E97E-0A31-4D322B0E9C5E}"/>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a:hlinkHover r:id="rId7" action="ppaction://hlinksldjump"/>
            <a:extLst>
              <a:ext uri="{FF2B5EF4-FFF2-40B4-BE49-F238E27FC236}">
                <a16:creationId xmlns:a16="http://schemas.microsoft.com/office/drawing/2014/main" id="{7CB5091D-BF8E-6167-79FA-E7E9558CB523}"/>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orkflow with solid fill">
            <a:extLst>
              <a:ext uri="{FF2B5EF4-FFF2-40B4-BE49-F238E27FC236}">
                <a16:creationId xmlns:a16="http://schemas.microsoft.com/office/drawing/2014/main" id="{B1FE6C52-24A5-C280-1B1E-BFF5A5EBF1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508047" y="2121006"/>
            <a:ext cx="914400" cy="914400"/>
          </a:xfrm>
          <a:prstGeom prst="rect">
            <a:avLst/>
          </a:prstGeom>
        </p:spPr>
      </p:pic>
      <p:sp>
        <p:nvSpPr>
          <p:cNvPr id="30" name="TextBox 29">
            <a:extLst>
              <a:ext uri="{FF2B5EF4-FFF2-40B4-BE49-F238E27FC236}">
                <a16:creationId xmlns:a16="http://schemas.microsoft.com/office/drawing/2014/main" id="{F194396F-B168-427C-D039-E9BBA1758EB7}"/>
              </a:ext>
            </a:extLst>
          </p:cNvPr>
          <p:cNvSpPr txBox="1"/>
          <p:nvPr/>
        </p:nvSpPr>
        <p:spPr>
          <a:xfrm>
            <a:off x="3208838" y="3198165"/>
            <a:ext cx="1555067" cy="461665"/>
          </a:xfrm>
          <a:prstGeom prst="rect">
            <a:avLst/>
          </a:prstGeom>
          <a:noFill/>
        </p:spPr>
        <p:txBody>
          <a:bodyPr wrap="square" rtlCol="0">
            <a:spAutoFit/>
          </a:bodyPr>
          <a:lstStyle/>
          <a:p>
            <a:pPr algn="ctr"/>
            <a:r>
              <a:rPr lang="en-US" sz="1200" dirty="0">
                <a:solidFill>
                  <a:schemeClr val="bg1"/>
                </a:solidFill>
              </a:rPr>
              <a:t>Data Understanding and Processing</a:t>
            </a:r>
          </a:p>
        </p:txBody>
      </p:sp>
      <p:pic>
        <p:nvPicPr>
          <p:cNvPr id="31" name="Graphic 30" descr="Statistics with solid fill">
            <a:extLst>
              <a:ext uri="{FF2B5EF4-FFF2-40B4-BE49-F238E27FC236}">
                <a16:creationId xmlns:a16="http://schemas.microsoft.com/office/drawing/2014/main" id="{8B8EB97A-6A30-E78A-1710-7E9382096B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746273" y="1804512"/>
            <a:ext cx="461665" cy="461665"/>
          </a:xfrm>
          <a:prstGeom prst="rect">
            <a:avLst/>
          </a:prstGeom>
        </p:spPr>
      </p:pic>
      <p:sp>
        <p:nvSpPr>
          <p:cNvPr id="33" name="TextBox 32">
            <a:extLst>
              <a:ext uri="{FF2B5EF4-FFF2-40B4-BE49-F238E27FC236}">
                <a16:creationId xmlns:a16="http://schemas.microsoft.com/office/drawing/2014/main" id="{4A66F19A-50C6-2BAD-B3A6-E81915BF2FA4}"/>
              </a:ext>
            </a:extLst>
          </p:cNvPr>
          <p:cNvSpPr txBox="1"/>
          <p:nvPr/>
        </p:nvSpPr>
        <p:spPr>
          <a:xfrm>
            <a:off x="5276528" y="3405429"/>
            <a:ext cx="1555067" cy="430887"/>
          </a:xfrm>
          <a:prstGeom prst="rect">
            <a:avLst/>
          </a:prstGeom>
          <a:noFill/>
        </p:spPr>
        <p:txBody>
          <a:bodyPr wrap="square" rtlCol="0">
            <a:spAutoFit/>
          </a:bodyPr>
          <a:lstStyle/>
          <a:p>
            <a:pPr algn="ctr"/>
            <a:r>
              <a:rPr lang="en-US" sz="1050" dirty="0">
                <a:solidFill>
                  <a:schemeClr val="bg1"/>
                </a:solidFill>
              </a:rPr>
              <a:t>Data </a:t>
            </a:r>
            <a:br>
              <a:rPr lang="en-US" sz="1050" dirty="0">
                <a:solidFill>
                  <a:schemeClr val="bg1"/>
                </a:solidFill>
              </a:rPr>
            </a:br>
            <a:r>
              <a:rPr lang="en-US" sz="1050" dirty="0">
                <a:solidFill>
                  <a:schemeClr val="bg1"/>
                </a:solidFill>
              </a:rPr>
              <a:t>Modelling</a:t>
            </a:r>
          </a:p>
        </p:txBody>
      </p:sp>
      <p:pic>
        <p:nvPicPr>
          <p:cNvPr id="55" name="Graphic 54" descr="Clipboard with solid fill">
            <a:extLst>
              <a:ext uri="{FF2B5EF4-FFF2-40B4-BE49-F238E27FC236}">
                <a16:creationId xmlns:a16="http://schemas.microsoft.com/office/drawing/2014/main" id="{829FF6EB-3B11-8FD7-0C43-E1E65A171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41104" y="2121006"/>
            <a:ext cx="914400" cy="914400"/>
          </a:xfrm>
          <a:prstGeom prst="rect">
            <a:avLst/>
          </a:prstGeom>
        </p:spPr>
      </p:pic>
      <p:sp>
        <p:nvSpPr>
          <p:cNvPr id="57" name="TextBox 56">
            <a:extLst>
              <a:ext uri="{FF2B5EF4-FFF2-40B4-BE49-F238E27FC236}">
                <a16:creationId xmlns:a16="http://schemas.microsoft.com/office/drawing/2014/main" id="{5961CE51-8767-8B11-1613-531A35378B94}"/>
              </a:ext>
            </a:extLst>
          </p:cNvPr>
          <p:cNvSpPr txBox="1"/>
          <p:nvPr/>
        </p:nvSpPr>
        <p:spPr>
          <a:xfrm>
            <a:off x="7341895" y="3198165"/>
            <a:ext cx="1555067" cy="461665"/>
          </a:xfrm>
          <a:prstGeom prst="rect">
            <a:avLst/>
          </a:prstGeom>
          <a:noFill/>
        </p:spPr>
        <p:txBody>
          <a:bodyPr wrap="square" rtlCol="0">
            <a:spAutoFit/>
          </a:bodyPr>
          <a:lstStyle/>
          <a:p>
            <a:pPr algn="ctr"/>
            <a:r>
              <a:rPr lang="en-US" sz="1200" dirty="0">
                <a:solidFill>
                  <a:schemeClr val="bg1"/>
                </a:solidFill>
              </a:rPr>
              <a:t>Results and Evaluation</a:t>
            </a:r>
          </a:p>
        </p:txBody>
      </p:sp>
      <p:pic>
        <p:nvPicPr>
          <p:cNvPr id="58" name="Graphic 57" descr="Lightbulb with solid fill">
            <a:extLst>
              <a:ext uri="{FF2B5EF4-FFF2-40B4-BE49-F238E27FC236}">
                <a16:creationId xmlns:a16="http://schemas.microsoft.com/office/drawing/2014/main" id="{CEA2E1C9-E62A-F9FB-2E6D-77EE3446A9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706087" y="2121006"/>
            <a:ext cx="914400" cy="914400"/>
          </a:xfrm>
          <a:prstGeom prst="rect">
            <a:avLst/>
          </a:prstGeom>
        </p:spPr>
      </p:pic>
      <p:sp>
        <p:nvSpPr>
          <p:cNvPr id="67" name="TextBox 66">
            <a:extLst>
              <a:ext uri="{FF2B5EF4-FFF2-40B4-BE49-F238E27FC236}">
                <a16:creationId xmlns:a16="http://schemas.microsoft.com/office/drawing/2014/main" id="{6BA13E80-D277-9188-11BD-A9CD00F6C6AC}"/>
              </a:ext>
            </a:extLst>
          </p:cNvPr>
          <p:cNvSpPr txBox="1"/>
          <p:nvPr/>
        </p:nvSpPr>
        <p:spPr>
          <a:xfrm>
            <a:off x="9406878" y="3198165"/>
            <a:ext cx="1555067" cy="461665"/>
          </a:xfrm>
          <a:prstGeom prst="rect">
            <a:avLst/>
          </a:prstGeom>
          <a:noFill/>
        </p:spPr>
        <p:txBody>
          <a:bodyPr wrap="square" rtlCol="0">
            <a:spAutoFit/>
          </a:bodyPr>
          <a:lstStyle/>
          <a:p>
            <a:pPr algn="ctr"/>
            <a:r>
              <a:rPr lang="en-US" sz="1200" dirty="0">
                <a:solidFill>
                  <a:schemeClr val="bg1"/>
                </a:solidFill>
              </a:rPr>
              <a:t>Recommendations and Future Work</a:t>
            </a:r>
          </a:p>
        </p:txBody>
      </p:sp>
      <p:sp useBgFill="1">
        <p:nvSpPr>
          <p:cNvPr id="2" name="Rounded Rectangle 1">
            <a:hlinkHover r:id="rId16" action="ppaction://hlinksldjump"/>
            <a:extLst>
              <a:ext uri="{FF2B5EF4-FFF2-40B4-BE49-F238E27FC236}">
                <a16:creationId xmlns:a16="http://schemas.microsoft.com/office/drawing/2014/main" id="{B94729F8-9BAB-E8B0-B54B-1E1CBE4BB6A8}"/>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outerShdw blurRad="441399" dir="9360000" sx="121565" sy="121565" algn="ctr" rotWithShape="0">
              <a:srgbClr val="000000">
                <a:alpha val="79169"/>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usiness Growth with solid fill">
            <a:extLst>
              <a:ext uri="{FF2B5EF4-FFF2-40B4-BE49-F238E27FC236}">
                <a16:creationId xmlns:a16="http://schemas.microsoft.com/office/drawing/2014/main" id="{A1DE5743-1107-A40D-2E82-B5AA8CCC468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51318" y="2121006"/>
            <a:ext cx="914400" cy="914400"/>
          </a:xfrm>
          <a:prstGeom prst="rect">
            <a:avLst/>
          </a:prstGeom>
        </p:spPr>
      </p:pic>
      <p:sp>
        <p:nvSpPr>
          <p:cNvPr id="5" name="TextBox 4">
            <a:extLst>
              <a:ext uri="{FF2B5EF4-FFF2-40B4-BE49-F238E27FC236}">
                <a16:creationId xmlns:a16="http://schemas.microsoft.com/office/drawing/2014/main" id="{C5C9C555-6B12-FB2F-3DF7-6F172A066F71}"/>
              </a:ext>
            </a:extLst>
          </p:cNvPr>
          <p:cNvSpPr txBox="1"/>
          <p:nvPr/>
        </p:nvSpPr>
        <p:spPr>
          <a:xfrm>
            <a:off x="1152109" y="3198165"/>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2ADC28DB-B2FA-2E0C-79D8-F7ADF7C084FF}"/>
                  </a:ext>
                </a:extLst>
              </p:cNvPr>
              <p:cNvGraphicFramePr>
                <a:graphicFrameLocks noChangeAspect="1"/>
              </p:cNvGraphicFramePr>
              <p:nvPr>
                <p:extLst>
                  <p:ext uri="{D42A27DB-BD31-4B8C-83A1-F6EECF244321}">
                    <p14:modId xmlns:p14="http://schemas.microsoft.com/office/powerpoint/2010/main" val="2248292445"/>
                  </p:ext>
                </p:extLst>
              </p:nvPr>
            </p:nvGraphicFramePr>
            <p:xfrm>
              <a:off x="5243179" y="2375437"/>
              <a:ext cx="1623744" cy="913356"/>
            </p:xfrm>
            <a:graphic>
              <a:graphicData uri="http://schemas.microsoft.com/office/powerpoint/2016/sectionzoom">
                <psez:sectionZm>
                  <psez:sectionZmObj sectionId="{01949AA7-3748-464C-A78A-3AE15D0CDC7E}">
                    <psez:zmPr id="{FBD0BA77-F0E4-D441-B202-FE5370CBD538}" transitionDur="500">
                      <p166:blipFill xmlns:p166="http://schemas.microsoft.com/office/powerpoint/2016/6/main">
                        <a:blip r:embed="rId19"/>
                        <a:stretch>
                          <a:fillRect/>
                        </a:stretch>
                      </p166:blipFill>
                      <p166:spPr xmlns:p166="http://schemas.microsoft.com/office/powerpoint/2016/6/main">
                        <a:xfrm>
                          <a:off x="0" y="0"/>
                          <a:ext cx="1623744" cy="91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ez:zmPr>
                  </psez:sectionZmObj>
                </psez:sectionZm>
              </a:graphicData>
            </a:graphic>
          </p:graphicFrame>
        </mc:Choice>
        <mc:Fallback xmlns="">
          <p:pic>
            <p:nvPicPr>
              <p:cNvPr id="9" name="Section Zoom 8">
                <a:hlinkClick r:id="rId20" action="ppaction://hlinksldjump"/>
                <a:extLst>
                  <a:ext uri="{FF2B5EF4-FFF2-40B4-BE49-F238E27FC236}">
                    <a16:creationId xmlns:a16="http://schemas.microsoft.com/office/drawing/2014/main" id="{2ADC28DB-B2FA-2E0C-79D8-F7ADF7C084FF}"/>
                  </a:ext>
                </a:extLst>
              </p:cNvPr>
              <p:cNvPicPr>
                <a:picLocks noGrp="1" noRot="1" noChangeAspect="1" noMove="1" noResize="1" noEditPoints="1" noAdjustHandles="1" noChangeArrowheads="1" noChangeShapeType="1"/>
              </p:cNvPicPr>
              <p:nvPr/>
            </p:nvPicPr>
            <p:blipFill>
              <a:blip r:embed="rId21"/>
              <a:stretch>
                <a:fillRect/>
              </a:stretch>
            </p:blipFill>
            <p:spPr>
              <a:xfrm>
                <a:off x="5243179" y="2375437"/>
                <a:ext cx="1623744" cy="91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Tree>
    <p:extLst>
      <p:ext uri="{BB962C8B-B14F-4D97-AF65-F5344CB8AC3E}">
        <p14:creationId xmlns:p14="http://schemas.microsoft.com/office/powerpoint/2010/main" val="400121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Hover r:id="rId3" action="ppaction://hlinksldjump"/>
            <a:extLst>
              <a:ext uri="{FF2B5EF4-FFF2-40B4-BE49-F238E27FC236}">
                <a16:creationId xmlns:a16="http://schemas.microsoft.com/office/drawing/2014/main" id="{155DEC4C-71EA-130B-2827-45A275582550}"/>
              </a:ext>
            </a:extLst>
          </p:cNvPr>
          <p:cNvSpPr/>
          <p:nvPr/>
        </p:nvSpPr>
        <p:spPr>
          <a:xfrm>
            <a:off x="-41652" y="-11850"/>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4"/>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25" name="Rounded Rectangle 24">
            <a:hlinkHover r:id="rId5" action="ppaction://hlinksldjump"/>
            <a:extLst>
              <a:ext uri="{FF2B5EF4-FFF2-40B4-BE49-F238E27FC236}">
                <a16:creationId xmlns:a16="http://schemas.microsoft.com/office/drawing/2014/main" id="{6E198064-5F40-6F38-B98B-12A00A911498}"/>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25">
            <a:hlinkHover r:id="rId6" action="ppaction://hlinksldjump"/>
            <a:extLst>
              <a:ext uri="{FF2B5EF4-FFF2-40B4-BE49-F238E27FC236}">
                <a16:creationId xmlns:a16="http://schemas.microsoft.com/office/drawing/2014/main" id="{E7B173A1-2187-0A6C-BB45-0504411932ED}"/>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a:hlinkHover r:id="rId7" action="ppaction://hlinksldjump"/>
            <a:extLst>
              <a:ext uri="{FF2B5EF4-FFF2-40B4-BE49-F238E27FC236}">
                <a16:creationId xmlns:a16="http://schemas.microsoft.com/office/drawing/2014/main" id="{63842DB1-2664-E97E-0A31-4D322B0E9C5E}"/>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a:extLst>
              <a:ext uri="{FF2B5EF4-FFF2-40B4-BE49-F238E27FC236}">
                <a16:creationId xmlns:a16="http://schemas.microsoft.com/office/drawing/2014/main" id="{7CB5091D-BF8E-6167-79FA-E7E9558CB523}"/>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orkflow with solid fill">
            <a:extLst>
              <a:ext uri="{FF2B5EF4-FFF2-40B4-BE49-F238E27FC236}">
                <a16:creationId xmlns:a16="http://schemas.microsoft.com/office/drawing/2014/main" id="{B1FE6C52-24A5-C280-1B1E-BFF5A5EBF1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508047" y="2121006"/>
            <a:ext cx="914400" cy="914400"/>
          </a:xfrm>
          <a:prstGeom prst="rect">
            <a:avLst/>
          </a:prstGeom>
        </p:spPr>
      </p:pic>
      <p:sp>
        <p:nvSpPr>
          <p:cNvPr id="30" name="TextBox 29">
            <a:extLst>
              <a:ext uri="{FF2B5EF4-FFF2-40B4-BE49-F238E27FC236}">
                <a16:creationId xmlns:a16="http://schemas.microsoft.com/office/drawing/2014/main" id="{F194396F-B168-427C-D039-E9BBA1758EB7}"/>
              </a:ext>
            </a:extLst>
          </p:cNvPr>
          <p:cNvSpPr txBox="1"/>
          <p:nvPr/>
        </p:nvSpPr>
        <p:spPr>
          <a:xfrm>
            <a:off x="3208838" y="3198165"/>
            <a:ext cx="1555067" cy="461665"/>
          </a:xfrm>
          <a:prstGeom prst="rect">
            <a:avLst/>
          </a:prstGeom>
          <a:noFill/>
        </p:spPr>
        <p:txBody>
          <a:bodyPr wrap="square" rtlCol="0">
            <a:spAutoFit/>
          </a:bodyPr>
          <a:lstStyle/>
          <a:p>
            <a:pPr algn="ctr"/>
            <a:r>
              <a:rPr lang="en-US" sz="1200" dirty="0">
                <a:solidFill>
                  <a:schemeClr val="bg1"/>
                </a:solidFill>
              </a:rPr>
              <a:t>Data Understanding and Processing</a:t>
            </a:r>
          </a:p>
        </p:txBody>
      </p:sp>
      <p:pic>
        <p:nvPicPr>
          <p:cNvPr id="31" name="Graphic 30" descr="Statistics with solid fill">
            <a:extLst>
              <a:ext uri="{FF2B5EF4-FFF2-40B4-BE49-F238E27FC236}">
                <a16:creationId xmlns:a16="http://schemas.microsoft.com/office/drawing/2014/main" id="{8B8EB97A-6A30-E78A-1710-7E9382096B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575737" y="2121006"/>
            <a:ext cx="914400" cy="914400"/>
          </a:xfrm>
          <a:prstGeom prst="rect">
            <a:avLst/>
          </a:prstGeom>
        </p:spPr>
      </p:pic>
      <p:sp>
        <p:nvSpPr>
          <p:cNvPr id="33" name="TextBox 32">
            <a:extLst>
              <a:ext uri="{FF2B5EF4-FFF2-40B4-BE49-F238E27FC236}">
                <a16:creationId xmlns:a16="http://schemas.microsoft.com/office/drawing/2014/main" id="{4A66F19A-50C6-2BAD-B3A6-E81915BF2FA4}"/>
              </a:ext>
            </a:extLst>
          </p:cNvPr>
          <p:cNvSpPr txBox="1"/>
          <p:nvPr/>
        </p:nvSpPr>
        <p:spPr>
          <a:xfrm>
            <a:off x="5276528" y="3198165"/>
            <a:ext cx="1555067" cy="461665"/>
          </a:xfrm>
          <a:prstGeom prst="rect">
            <a:avLst/>
          </a:prstGeom>
          <a:noFill/>
        </p:spPr>
        <p:txBody>
          <a:bodyPr wrap="square" rtlCol="0">
            <a:spAutoFit/>
          </a:bodyPr>
          <a:lstStyle/>
          <a:p>
            <a:pPr algn="ctr"/>
            <a:r>
              <a:rPr lang="en-US" sz="1200" dirty="0">
                <a:solidFill>
                  <a:schemeClr val="bg1"/>
                </a:solidFill>
              </a:rPr>
              <a:t>Data </a:t>
            </a:r>
            <a:br>
              <a:rPr lang="en-US" sz="1200" dirty="0">
                <a:solidFill>
                  <a:schemeClr val="bg1"/>
                </a:solidFill>
              </a:rPr>
            </a:br>
            <a:r>
              <a:rPr lang="en-US" sz="1200" dirty="0">
                <a:solidFill>
                  <a:schemeClr val="bg1"/>
                </a:solidFill>
              </a:rPr>
              <a:t>Modelling</a:t>
            </a:r>
          </a:p>
        </p:txBody>
      </p:sp>
      <p:pic>
        <p:nvPicPr>
          <p:cNvPr id="55" name="Graphic 54" descr="Clipboard with solid fill">
            <a:extLst>
              <a:ext uri="{FF2B5EF4-FFF2-40B4-BE49-F238E27FC236}">
                <a16:creationId xmlns:a16="http://schemas.microsoft.com/office/drawing/2014/main" id="{829FF6EB-3B11-8FD7-0C43-E1E65A171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886922" y="1917879"/>
            <a:ext cx="461665" cy="461665"/>
          </a:xfrm>
          <a:prstGeom prst="rect">
            <a:avLst/>
          </a:prstGeom>
        </p:spPr>
      </p:pic>
      <p:sp>
        <p:nvSpPr>
          <p:cNvPr id="57" name="TextBox 56">
            <a:extLst>
              <a:ext uri="{FF2B5EF4-FFF2-40B4-BE49-F238E27FC236}">
                <a16:creationId xmlns:a16="http://schemas.microsoft.com/office/drawing/2014/main" id="{5961CE51-8767-8B11-1613-531A35378B94}"/>
              </a:ext>
            </a:extLst>
          </p:cNvPr>
          <p:cNvSpPr txBox="1"/>
          <p:nvPr/>
        </p:nvSpPr>
        <p:spPr>
          <a:xfrm>
            <a:off x="7505690" y="3409153"/>
            <a:ext cx="1268705" cy="415498"/>
          </a:xfrm>
          <a:prstGeom prst="rect">
            <a:avLst/>
          </a:prstGeom>
          <a:noFill/>
        </p:spPr>
        <p:txBody>
          <a:bodyPr wrap="square" rtlCol="0">
            <a:spAutoFit/>
          </a:bodyPr>
          <a:lstStyle/>
          <a:p>
            <a:pPr algn="ctr"/>
            <a:r>
              <a:rPr lang="en-US" sz="1050" dirty="0">
                <a:solidFill>
                  <a:schemeClr val="bg1"/>
                </a:solidFill>
              </a:rPr>
              <a:t>Results and Evaluation</a:t>
            </a:r>
          </a:p>
        </p:txBody>
      </p:sp>
      <p:pic>
        <p:nvPicPr>
          <p:cNvPr id="58" name="Graphic 57" descr="Lightbulb with solid fill">
            <a:extLst>
              <a:ext uri="{FF2B5EF4-FFF2-40B4-BE49-F238E27FC236}">
                <a16:creationId xmlns:a16="http://schemas.microsoft.com/office/drawing/2014/main" id="{CEA2E1C9-E62A-F9FB-2E6D-77EE3446A9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706087" y="2121006"/>
            <a:ext cx="914400" cy="914400"/>
          </a:xfrm>
          <a:prstGeom prst="rect">
            <a:avLst/>
          </a:prstGeom>
        </p:spPr>
      </p:pic>
      <p:sp>
        <p:nvSpPr>
          <p:cNvPr id="67" name="TextBox 66">
            <a:extLst>
              <a:ext uri="{FF2B5EF4-FFF2-40B4-BE49-F238E27FC236}">
                <a16:creationId xmlns:a16="http://schemas.microsoft.com/office/drawing/2014/main" id="{6BA13E80-D277-9188-11BD-A9CD00F6C6AC}"/>
              </a:ext>
            </a:extLst>
          </p:cNvPr>
          <p:cNvSpPr txBox="1"/>
          <p:nvPr/>
        </p:nvSpPr>
        <p:spPr>
          <a:xfrm>
            <a:off x="9406878" y="3198165"/>
            <a:ext cx="1555067" cy="461665"/>
          </a:xfrm>
          <a:prstGeom prst="rect">
            <a:avLst/>
          </a:prstGeom>
          <a:noFill/>
        </p:spPr>
        <p:txBody>
          <a:bodyPr wrap="square" rtlCol="0">
            <a:spAutoFit/>
          </a:bodyPr>
          <a:lstStyle/>
          <a:p>
            <a:pPr algn="ctr"/>
            <a:r>
              <a:rPr lang="en-US" sz="1200" dirty="0">
                <a:solidFill>
                  <a:schemeClr val="bg1"/>
                </a:solidFill>
              </a:rPr>
              <a:t>Recommendations and Future Work</a:t>
            </a:r>
          </a:p>
        </p:txBody>
      </p:sp>
      <p:sp useBgFill="1">
        <p:nvSpPr>
          <p:cNvPr id="2" name="Rounded Rectangle 1">
            <a:hlinkHover r:id="rId16" action="ppaction://hlinksldjump"/>
            <a:extLst>
              <a:ext uri="{FF2B5EF4-FFF2-40B4-BE49-F238E27FC236}">
                <a16:creationId xmlns:a16="http://schemas.microsoft.com/office/drawing/2014/main" id="{C5E6B312-C652-9FDD-6174-841FF210C8ED}"/>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outerShdw blurRad="441399" dir="9360000" sx="121565" sy="121565" algn="ctr" rotWithShape="0">
              <a:srgbClr val="000000">
                <a:alpha val="79169"/>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usiness Growth with solid fill">
            <a:extLst>
              <a:ext uri="{FF2B5EF4-FFF2-40B4-BE49-F238E27FC236}">
                <a16:creationId xmlns:a16="http://schemas.microsoft.com/office/drawing/2014/main" id="{9C8AAF56-66B0-893F-AFBF-20D52FA330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51318" y="2121006"/>
            <a:ext cx="914400" cy="914400"/>
          </a:xfrm>
          <a:prstGeom prst="rect">
            <a:avLst/>
          </a:prstGeom>
        </p:spPr>
      </p:pic>
      <p:sp>
        <p:nvSpPr>
          <p:cNvPr id="5" name="TextBox 4">
            <a:extLst>
              <a:ext uri="{FF2B5EF4-FFF2-40B4-BE49-F238E27FC236}">
                <a16:creationId xmlns:a16="http://schemas.microsoft.com/office/drawing/2014/main" id="{88F1656F-CDFE-EC85-8789-E6D0A2D851FC}"/>
              </a:ext>
            </a:extLst>
          </p:cNvPr>
          <p:cNvSpPr txBox="1"/>
          <p:nvPr/>
        </p:nvSpPr>
        <p:spPr>
          <a:xfrm>
            <a:off x="1152109" y="3198165"/>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58050699-5203-65D3-EF03-74C88E910CB5}"/>
                  </a:ext>
                </a:extLst>
              </p:cNvPr>
              <p:cNvGraphicFramePr>
                <a:graphicFrameLocks noChangeAspect="1"/>
              </p:cNvGraphicFramePr>
              <p:nvPr>
                <p:extLst>
                  <p:ext uri="{D42A27DB-BD31-4B8C-83A1-F6EECF244321}">
                    <p14:modId xmlns:p14="http://schemas.microsoft.com/office/powerpoint/2010/main" val="2069104973"/>
                  </p:ext>
                </p:extLst>
              </p:nvPr>
            </p:nvGraphicFramePr>
            <p:xfrm>
              <a:off x="7221296" y="2432585"/>
              <a:ext cx="1770803" cy="996077"/>
            </p:xfrm>
            <a:graphic>
              <a:graphicData uri="http://schemas.microsoft.com/office/powerpoint/2016/sectionzoom">
                <psez:sectionZm>
                  <psez:sectionZmObj sectionId="{44854C58-537C-804E-BA18-84C1C286055C}">
                    <psez:zmPr id="{0DCEC5FD-62EB-7C42-AC6A-B27BC3F71E5D}" transitionDur="500">
                      <p166:blipFill xmlns:p166="http://schemas.microsoft.com/office/powerpoint/2016/6/main">
                        <a:blip r:embed="rId19"/>
                        <a:stretch>
                          <a:fillRect/>
                        </a:stretch>
                      </p166:blipFill>
                      <p166:spPr xmlns:p166="http://schemas.microsoft.com/office/powerpoint/2016/6/main">
                        <a:xfrm>
                          <a:off x="0" y="0"/>
                          <a:ext cx="1770803" cy="996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ez:zmPr>
                  </psez:sectionZmObj>
                </psez:sectionZm>
              </a:graphicData>
            </a:graphic>
          </p:graphicFrame>
        </mc:Choice>
        <mc:Fallback xmlns="">
          <p:pic>
            <p:nvPicPr>
              <p:cNvPr id="9" name="Section Zoom 8">
                <a:hlinkClick r:id="rId20" action="ppaction://hlinksldjump"/>
                <a:extLst>
                  <a:ext uri="{FF2B5EF4-FFF2-40B4-BE49-F238E27FC236}">
                    <a16:creationId xmlns:a16="http://schemas.microsoft.com/office/drawing/2014/main" id="{58050699-5203-65D3-EF03-74C88E910CB5}"/>
                  </a:ext>
                </a:extLst>
              </p:cNvPr>
              <p:cNvPicPr>
                <a:picLocks noGrp="1" noRot="1" noChangeAspect="1" noMove="1" noResize="1" noEditPoints="1" noAdjustHandles="1" noChangeArrowheads="1" noChangeShapeType="1"/>
              </p:cNvPicPr>
              <p:nvPr/>
            </p:nvPicPr>
            <p:blipFill>
              <a:blip r:embed="rId21"/>
              <a:stretch>
                <a:fillRect/>
              </a:stretch>
            </p:blipFill>
            <p:spPr>
              <a:xfrm>
                <a:off x="7221296" y="2432585"/>
                <a:ext cx="1770803" cy="996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Tree>
    <p:extLst>
      <p:ext uri="{BB962C8B-B14F-4D97-AF65-F5344CB8AC3E}">
        <p14:creationId xmlns:p14="http://schemas.microsoft.com/office/powerpoint/2010/main" val="311002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hlinkHover r:id="rId3" action="ppaction://hlinksldjump"/>
            <a:extLst>
              <a:ext uri="{FF2B5EF4-FFF2-40B4-BE49-F238E27FC236}">
                <a16:creationId xmlns:a16="http://schemas.microsoft.com/office/drawing/2014/main" id="{155DEC4C-71EA-130B-2827-45A275582550}"/>
              </a:ext>
            </a:extLst>
          </p:cNvPr>
          <p:cNvSpPr/>
          <p:nvPr/>
        </p:nvSpPr>
        <p:spPr>
          <a:xfrm>
            <a:off x="-41652" y="-11850"/>
            <a:ext cx="12192000" cy="6857999"/>
          </a:xfrm>
          <a:prstGeom prst="rect">
            <a:avLst/>
          </a:prstGeom>
          <a:solidFill>
            <a:schemeClr val="tx1"/>
          </a:solidFill>
          <a:ln>
            <a:no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4"/>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useBgFill="1">
        <p:nvSpPr>
          <p:cNvPr id="25" name="Rounded Rectangle 24">
            <a:extLst>
              <a:ext uri="{FF2B5EF4-FFF2-40B4-BE49-F238E27FC236}">
                <a16:creationId xmlns:a16="http://schemas.microsoft.com/office/drawing/2014/main" id="{6E198064-5F40-6F38-B98B-12A00A911498}"/>
              </a:ext>
            </a:extLst>
          </p:cNvPr>
          <p:cNvSpPr/>
          <p:nvPr/>
        </p:nvSpPr>
        <p:spPr>
          <a:xfrm>
            <a:off x="9223315" y="1792920"/>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25">
            <a:hlinkHover r:id="rId5" action="ppaction://hlinksldjump"/>
            <a:extLst>
              <a:ext uri="{FF2B5EF4-FFF2-40B4-BE49-F238E27FC236}">
                <a16:creationId xmlns:a16="http://schemas.microsoft.com/office/drawing/2014/main" id="{E7B173A1-2187-0A6C-BB45-0504411932ED}"/>
              </a:ext>
            </a:extLst>
          </p:cNvPr>
          <p:cNvSpPr/>
          <p:nvPr/>
        </p:nvSpPr>
        <p:spPr>
          <a:xfrm>
            <a:off x="3035203"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ounded Rectangle 26">
            <a:hlinkHover r:id="rId6" action="ppaction://hlinksldjump"/>
            <a:extLst>
              <a:ext uri="{FF2B5EF4-FFF2-40B4-BE49-F238E27FC236}">
                <a16:creationId xmlns:a16="http://schemas.microsoft.com/office/drawing/2014/main" id="{63842DB1-2664-E97E-0A31-4D322B0E9C5E}"/>
              </a:ext>
            </a:extLst>
          </p:cNvPr>
          <p:cNvSpPr/>
          <p:nvPr/>
        </p:nvSpPr>
        <p:spPr>
          <a:xfrm>
            <a:off x="5097907"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ounded Rectangle 27">
            <a:hlinkHover r:id="rId7" action="ppaction://hlinksldjump"/>
            <a:extLst>
              <a:ext uri="{FF2B5EF4-FFF2-40B4-BE49-F238E27FC236}">
                <a16:creationId xmlns:a16="http://schemas.microsoft.com/office/drawing/2014/main" id="{7CB5091D-BF8E-6167-79FA-E7E9558CB523}"/>
              </a:ext>
            </a:extLst>
          </p:cNvPr>
          <p:cNvSpPr/>
          <p:nvPr/>
        </p:nvSpPr>
        <p:spPr>
          <a:xfrm>
            <a:off x="7160611" y="1802212"/>
            <a:ext cx="1914288" cy="2022438"/>
          </a:xfrm>
          <a:prstGeom prst="roundRect">
            <a:avLst/>
          </a:prstGeom>
          <a:ln>
            <a:solidFill>
              <a:schemeClr val="bg1"/>
            </a:solidFill>
          </a:ln>
          <a:effectLst>
            <a:glow rad="52510">
              <a:schemeClr val="accent1">
                <a:alpha val="68763"/>
              </a:schemeClr>
            </a:glow>
            <a:outerShdw blurRad="159553" dist="48556" dir="1920000" sx="10000" sy="10000" algn="ctr" rotWithShape="0">
              <a:srgbClr val="000000">
                <a:alpha val="1398"/>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orkflow with solid fill">
            <a:extLst>
              <a:ext uri="{FF2B5EF4-FFF2-40B4-BE49-F238E27FC236}">
                <a16:creationId xmlns:a16="http://schemas.microsoft.com/office/drawing/2014/main" id="{B1FE6C52-24A5-C280-1B1E-BFF5A5EBF1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508047" y="2121006"/>
            <a:ext cx="914400" cy="914400"/>
          </a:xfrm>
          <a:prstGeom prst="rect">
            <a:avLst/>
          </a:prstGeom>
        </p:spPr>
      </p:pic>
      <p:sp>
        <p:nvSpPr>
          <p:cNvPr id="30" name="TextBox 29">
            <a:extLst>
              <a:ext uri="{FF2B5EF4-FFF2-40B4-BE49-F238E27FC236}">
                <a16:creationId xmlns:a16="http://schemas.microsoft.com/office/drawing/2014/main" id="{F194396F-B168-427C-D039-E9BBA1758EB7}"/>
              </a:ext>
            </a:extLst>
          </p:cNvPr>
          <p:cNvSpPr txBox="1"/>
          <p:nvPr/>
        </p:nvSpPr>
        <p:spPr>
          <a:xfrm>
            <a:off x="3208838" y="3198165"/>
            <a:ext cx="1555067" cy="461665"/>
          </a:xfrm>
          <a:prstGeom prst="rect">
            <a:avLst/>
          </a:prstGeom>
          <a:noFill/>
        </p:spPr>
        <p:txBody>
          <a:bodyPr wrap="square" rtlCol="0">
            <a:spAutoFit/>
          </a:bodyPr>
          <a:lstStyle/>
          <a:p>
            <a:pPr algn="ctr"/>
            <a:r>
              <a:rPr lang="en-US" sz="1200" dirty="0">
                <a:solidFill>
                  <a:schemeClr val="bg1"/>
                </a:solidFill>
              </a:rPr>
              <a:t>Data Understanding and Processing</a:t>
            </a:r>
          </a:p>
        </p:txBody>
      </p:sp>
      <p:pic>
        <p:nvPicPr>
          <p:cNvPr id="31" name="Graphic 30" descr="Statistics with solid fill">
            <a:extLst>
              <a:ext uri="{FF2B5EF4-FFF2-40B4-BE49-F238E27FC236}">
                <a16:creationId xmlns:a16="http://schemas.microsoft.com/office/drawing/2014/main" id="{8B8EB97A-6A30-E78A-1710-7E9382096B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575737" y="2121006"/>
            <a:ext cx="914400" cy="914400"/>
          </a:xfrm>
          <a:prstGeom prst="rect">
            <a:avLst/>
          </a:prstGeom>
        </p:spPr>
      </p:pic>
      <p:sp>
        <p:nvSpPr>
          <p:cNvPr id="33" name="TextBox 32">
            <a:extLst>
              <a:ext uri="{FF2B5EF4-FFF2-40B4-BE49-F238E27FC236}">
                <a16:creationId xmlns:a16="http://schemas.microsoft.com/office/drawing/2014/main" id="{4A66F19A-50C6-2BAD-B3A6-E81915BF2FA4}"/>
              </a:ext>
            </a:extLst>
          </p:cNvPr>
          <p:cNvSpPr txBox="1"/>
          <p:nvPr/>
        </p:nvSpPr>
        <p:spPr>
          <a:xfrm>
            <a:off x="5276528" y="3198165"/>
            <a:ext cx="1555067" cy="461665"/>
          </a:xfrm>
          <a:prstGeom prst="rect">
            <a:avLst/>
          </a:prstGeom>
          <a:noFill/>
        </p:spPr>
        <p:txBody>
          <a:bodyPr wrap="square" rtlCol="0">
            <a:spAutoFit/>
          </a:bodyPr>
          <a:lstStyle/>
          <a:p>
            <a:pPr algn="ctr"/>
            <a:r>
              <a:rPr lang="en-US" sz="1200" dirty="0">
                <a:solidFill>
                  <a:schemeClr val="bg1"/>
                </a:solidFill>
              </a:rPr>
              <a:t>Data </a:t>
            </a:r>
            <a:br>
              <a:rPr lang="en-US" sz="1200" dirty="0">
                <a:solidFill>
                  <a:schemeClr val="bg1"/>
                </a:solidFill>
              </a:rPr>
            </a:br>
            <a:r>
              <a:rPr lang="en-US" sz="1200" dirty="0">
                <a:solidFill>
                  <a:schemeClr val="bg1"/>
                </a:solidFill>
              </a:rPr>
              <a:t>Modelling</a:t>
            </a:r>
          </a:p>
        </p:txBody>
      </p:sp>
      <p:pic>
        <p:nvPicPr>
          <p:cNvPr id="55" name="Graphic 54" descr="Clipboard with solid fill">
            <a:extLst>
              <a:ext uri="{FF2B5EF4-FFF2-40B4-BE49-F238E27FC236}">
                <a16:creationId xmlns:a16="http://schemas.microsoft.com/office/drawing/2014/main" id="{829FF6EB-3B11-8FD7-0C43-E1E65A171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41104" y="2121006"/>
            <a:ext cx="914400" cy="914400"/>
          </a:xfrm>
          <a:prstGeom prst="rect">
            <a:avLst/>
          </a:prstGeom>
        </p:spPr>
      </p:pic>
      <p:sp>
        <p:nvSpPr>
          <p:cNvPr id="57" name="TextBox 56">
            <a:extLst>
              <a:ext uri="{FF2B5EF4-FFF2-40B4-BE49-F238E27FC236}">
                <a16:creationId xmlns:a16="http://schemas.microsoft.com/office/drawing/2014/main" id="{5961CE51-8767-8B11-1613-531A35378B94}"/>
              </a:ext>
            </a:extLst>
          </p:cNvPr>
          <p:cNvSpPr txBox="1"/>
          <p:nvPr/>
        </p:nvSpPr>
        <p:spPr>
          <a:xfrm>
            <a:off x="7341895" y="3198165"/>
            <a:ext cx="1555067" cy="461665"/>
          </a:xfrm>
          <a:prstGeom prst="rect">
            <a:avLst/>
          </a:prstGeom>
          <a:noFill/>
        </p:spPr>
        <p:txBody>
          <a:bodyPr wrap="square" rtlCol="0">
            <a:spAutoFit/>
          </a:bodyPr>
          <a:lstStyle/>
          <a:p>
            <a:pPr algn="ctr"/>
            <a:r>
              <a:rPr lang="en-US" sz="1200" dirty="0">
                <a:solidFill>
                  <a:schemeClr val="bg1"/>
                </a:solidFill>
              </a:rPr>
              <a:t>Results and Evaluation</a:t>
            </a:r>
          </a:p>
        </p:txBody>
      </p:sp>
      <p:pic>
        <p:nvPicPr>
          <p:cNvPr id="58" name="Graphic 57" descr="Lightbulb with solid fill">
            <a:extLst>
              <a:ext uri="{FF2B5EF4-FFF2-40B4-BE49-F238E27FC236}">
                <a16:creationId xmlns:a16="http://schemas.microsoft.com/office/drawing/2014/main" id="{CEA2E1C9-E62A-F9FB-2E6D-77EE3446A9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981441" y="1921989"/>
            <a:ext cx="398033" cy="398033"/>
          </a:xfrm>
          <a:prstGeom prst="rect">
            <a:avLst/>
          </a:prstGeom>
        </p:spPr>
      </p:pic>
      <p:sp>
        <p:nvSpPr>
          <p:cNvPr id="67" name="TextBox 66">
            <a:extLst>
              <a:ext uri="{FF2B5EF4-FFF2-40B4-BE49-F238E27FC236}">
                <a16:creationId xmlns:a16="http://schemas.microsoft.com/office/drawing/2014/main" id="{6BA13E80-D277-9188-11BD-A9CD00F6C6AC}"/>
              </a:ext>
            </a:extLst>
          </p:cNvPr>
          <p:cNvSpPr txBox="1"/>
          <p:nvPr/>
        </p:nvSpPr>
        <p:spPr>
          <a:xfrm>
            <a:off x="9402925" y="3415248"/>
            <a:ext cx="1555067" cy="400110"/>
          </a:xfrm>
          <a:prstGeom prst="rect">
            <a:avLst/>
          </a:prstGeom>
          <a:noFill/>
        </p:spPr>
        <p:txBody>
          <a:bodyPr wrap="square" rtlCol="0">
            <a:spAutoFit/>
          </a:bodyPr>
          <a:lstStyle/>
          <a:p>
            <a:pPr algn="ctr"/>
            <a:r>
              <a:rPr lang="en-US" sz="1000" dirty="0">
                <a:solidFill>
                  <a:schemeClr val="bg1"/>
                </a:solidFill>
              </a:rPr>
              <a:t>Recommendations and Future Work</a:t>
            </a:r>
          </a:p>
        </p:txBody>
      </p:sp>
      <p:sp useBgFill="1">
        <p:nvSpPr>
          <p:cNvPr id="2" name="Rounded Rectangle 1">
            <a:hlinkHover r:id="rId16" action="ppaction://hlinksldjump"/>
            <a:extLst>
              <a:ext uri="{FF2B5EF4-FFF2-40B4-BE49-F238E27FC236}">
                <a16:creationId xmlns:a16="http://schemas.microsoft.com/office/drawing/2014/main" id="{89D48346-ACCC-D0A4-08C6-8E3043DF4C01}"/>
              </a:ext>
            </a:extLst>
          </p:cNvPr>
          <p:cNvSpPr/>
          <p:nvPr/>
        </p:nvSpPr>
        <p:spPr>
          <a:xfrm>
            <a:off x="972499" y="1802212"/>
            <a:ext cx="1914288" cy="2022438"/>
          </a:xfrm>
          <a:prstGeom prst="roundRect">
            <a:avLst/>
          </a:prstGeom>
          <a:ln>
            <a:solidFill>
              <a:schemeClr val="bg1"/>
            </a:solidFill>
          </a:ln>
          <a:effectLst>
            <a:glow rad="52510">
              <a:schemeClr val="accent1">
                <a:alpha val="68763"/>
              </a:schemeClr>
            </a:glow>
            <a:outerShdw blurRad="441399" dir="9360000" sx="121565" sy="121565" algn="ctr" rotWithShape="0">
              <a:srgbClr val="000000">
                <a:alpha val="79169"/>
              </a:srgbClr>
            </a:outerShdw>
            <a:reflection stA="45000" endPos="51060" dist="2456"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Business Growth with solid fill">
            <a:extLst>
              <a:ext uri="{FF2B5EF4-FFF2-40B4-BE49-F238E27FC236}">
                <a16:creationId xmlns:a16="http://schemas.microsoft.com/office/drawing/2014/main" id="{2412C8D3-4F9A-209A-9461-F42BFDC21E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51318" y="2121006"/>
            <a:ext cx="914400" cy="914400"/>
          </a:xfrm>
          <a:prstGeom prst="rect">
            <a:avLst/>
          </a:prstGeom>
        </p:spPr>
      </p:pic>
      <p:sp>
        <p:nvSpPr>
          <p:cNvPr id="5" name="TextBox 4">
            <a:extLst>
              <a:ext uri="{FF2B5EF4-FFF2-40B4-BE49-F238E27FC236}">
                <a16:creationId xmlns:a16="http://schemas.microsoft.com/office/drawing/2014/main" id="{896433C7-6F52-E306-5A81-02782A89795B}"/>
              </a:ext>
            </a:extLst>
          </p:cNvPr>
          <p:cNvSpPr txBox="1"/>
          <p:nvPr/>
        </p:nvSpPr>
        <p:spPr>
          <a:xfrm>
            <a:off x="1152109" y="3198165"/>
            <a:ext cx="1555067" cy="461665"/>
          </a:xfrm>
          <a:prstGeom prst="rect">
            <a:avLst/>
          </a:prstGeom>
          <a:noFill/>
        </p:spPr>
        <p:txBody>
          <a:bodyPr wrap="square" rtlCol="0">
            <a:spAutoFit/>
          </a:bodyPr>
          <a:lstStyle/>
          <a:p>
            <a:pPr algn="ctr"/>
            <a:r>
              <a:rPr lang="en-US" sz="1200" dirty="0">
                <a:solidFill>
                  <a:schemeClr val="bg1"/>
                </a:solidFill>
              </a:rPr>
              <a:t>Business Understanding</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CFD7E204-659F-C4A9-0FB3-C7A4E23F8AA7}"/>
                  </a:ext>
                </a:extLst>
              </p:cNvPr>
              <p:cNvGraphicFramePr>
                <a:graphicFrameLocks noChangeAspect="1"/>
              </p:cNvGraphicFramePr>
              <p:nvPr>
                <p:extLst>
                  <p:ext uri="{D42A27DB-BD31-4B8C-83A1-F6EECF244321}">
                    <p14:modId xmlns:p14="http://schemas.microsoft.com/office/powerpoint/2010/main" val="2924942422"/>
                  </p:ext>
                </p:extLst>
              </p:nvPr>
            </p:nvGraphicFramePr>
            <p:xfrm>
              <a:off x="9317722" y="2348944"/>
              <a:ext cx="1725470" cy="970577"/>
            </p:xfrm>
            <a:graphic>
              <a:graphicData uri="http://schemas.microsoft.com/office/powerpoint/2016/sectionzoom">
                <psez:sectionZm>
                  <psez:sectionZmObj sectionId="{9D6F2C61-281F-E14A-9D50-C8937DC0AEB9}">
                    <psez:zmPr id="{70600CB0-EDB2-7542-8610-8298A49E4E5D}" transitionDur="500">
                      <p166:blipFill xmlns:p166="http://schemas.microsoft.com/office/powerpoint/2016/6/main">
                        <a:blip r:embed="rId19"/>
                        <a:stretch>
                          <a:fillRect/>
                        </a:stretch>
                      </p166:blipFill>
                      <p166:spPr xmlns:p166="http://schemas.microsoft.com/office/powerpoint/2016/6/main">
                        <a:xfrm>
                          <a:off x="0" y="0"/>
                          <a:ext cx="1725470" cy="970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ez:zmPr>
                  </psez:sectionZmObj>
                </psez:sectionZm>
              </a:graphicData>
            </a:graphic>
          </p:graphicFrame>
        </mc:Choice>
        <mc:Fallback xmlns="">
          <p:pic>
            <p:nvPicPr>
              <p:cNvPr id="9" name="Section Zoom 8">
                <a:hlinkClick r:id="rId20" action="ppaction://hlinksldjump"/>
                <a:extLst>
                  <a:ext uri="{FF2B5EF4-FFF2-40B4-BE49-F238E27FC236}">
                    <a16:creationId xmlns:a16="http://schemas.microsoft.com/office/drawing/2014/main" id="{CFD7E204-659F-C4A9-0FB3-C7A4E23F8AA7}"/>
                  </a:ext>
                </a:extLst>
              </p:cNvPr>
              <p:cNvPicPr>
                <a:picLocks noGrp="1" noRot="1" noChangeAspect="1" noMove="1" noResize="1" noEditPoints="1" noAdjustHandles="1" noChangeArrowheads="1" noChangeShapeType="1"/>
              </p:cNvPicPr>
              <p:nvPr/>
            </p:nvPicPr>
            <p:blipFill>
              <a:blip r:embed="rId21"/>
              <a:stretch>
                <a:fillRect/>
              </a:stretch>
            </p:blipFill>
            <p:spPr>
              <a:xfrm>
                <a:off x="9317722" y="2348944"/>
                <a:ext cx="1725470" cy="970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Tree>
    <p:extLst>
      <p:ext uri="{BB962C8B-B14F-4D97-AF65-F5344CB8AC3E}">
        <p14:creationId xmlns:p14="http://schemas.microsoft.com/office/powerpoint/2010/main" val="179677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Business Understanding</a:t>
            </a:r>
          </a:p>
        </p:txBody>
      </p:sp>
      <p:sp useBgFill="1">
        <p:nvSpPr>
          <p:cNvPr id="13" name="Rounded Rectangle 12">
            <a:extLst>
              <a:ext uri="{FF2B5EF4-FFF2-40B4-BE49-F238E27FC236}">
                <a16:creationId xmlns:a16="http://schemas.microsoft.com/office/drawing/2014/main" id="{B7ED9480-9C30-767A-26FF-2D6B59B6208E}"/>
              </a:ext>
            </a:extLst>
          </p:cNvPr>
          <p:cNvSpPr/>
          <p:nvPr/>
        </p:nvSpPr>
        <p:spPr>
          <a:xfrm>
            <a:off x="874142" y="1204929"/>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Brainstorm with solid fill">
            <a:extLst>
              <a:ext uri="{FF2B5EF4-FFF2-40B4-BE49-F238E27FC236}">
                <a16:creationId xmlns:a16="http://schemas.microsoft.com/office/drawing/2014/main" id="{4446C5DD-9D4E-22F6-0373-C5DBFFF795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371" y="1351525"/>
            <a:ext cx="647092" cy="647092"/>
          </a:xfrm>
          <a:prstGeom prst="rect">
            <a:avLst/>
          </a:prstGeom>
        </p:spPr>
      </p:pic>
      <p:sp useBgFill="1">
        <p:nvSpPr>
          <p:cNvPr id="21" name="Rounded Rectangle 20">
            <a:extLst>
              <a:ext uri="{FF2B5EF4-FFF2-40B4-BE49-F238E27FC236}">
                <a16:creationId xmlns:a16="http://schemas.microsoft.com/office/drawing/2014/main" id="{E7D29D49-915F-A87D-F5ED-9723D9278E46}"/>
              </a:ext>
            </a:extLst>
          </p:cNvPr>
          <p:cNvSpPr/>
          <p:nvPr/>
        </p:nvSpPr>
        <p:spPr>
          <a:xfrm>
            <a:off x="3578307" y="1203156"/>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User with solid fill">
            <a:extLst>
              <a:ext uri="{FF2B5EF4-FFF2-40B4-BE49-F238E27FC236}">
                <a16:creationId xmlns:a16="http://schemas.microsoft.com/office/drawing/2014/main" id="{5C82011F-AEB3-5AA4-B158-C57CD022AD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98232" y="1351525"/>
            <a:ext cx="647092" cy="647092"/>
          </a:xfrm>
          <a:prstGeom prst="rect">
            <a:avLst/>
          </a:prstGeom>
        </p:spPr>
      </p:pic>
      <p:sp useBgFill="1">
        <p:nvSpPr>
          <p:cNvPr id="23" name="Rounded Rectangle 22">
            <a:extLst>
              <a:ext uri="{FF2B5EF4-FFF2-40B4-BE49-F238E27FC236}">
                <a16:creationId xmlns:a16="http://schemas.microsoft.com/office/drawing/2014/main" id="{C7E22FB3-5AF0-4FCA-CDEA-0840322BBBCE}"/>
              </a:ext>
            </a:extLst>
          </p:cNvPr>
          <p:cNvSpPr/>
          <p:nvPr/>
        </p:nvSpPr>
        <p:spPr>
          <a:xfrm>
            <a:off x="6282472" y="1203156"/>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adge Question Mark with solid fill">
            <a:extLst>
              <a:ext uri="{FF2B5EF4-FFF2-40B4-BE49-F238E27FC236}">
                <a16:creationId xmlns:a16="http://schemas.microsoft.com/office/drawing/2014/main" id="{A3C54047-6514-4BB5-F086-EC4E7C52D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9493" y="1351524"/>
            <a:ext cx="647093" cy="647093"/>
          </a:xfrm>
          <a:prstGeom prst="rect">
            <a:avLst/>
          </a:prstGeom>
        </p:spPr>
      </p:pic>
      <p:sp useBgFill="1">
        <p:nvSpPr>
          <p:cNvPr id="25" name="Rounded Rectangle 24">
            <a:extLst>
              <a:ext uri="{FF2B5EF4-FFF2-40B4-BE49-F238E27FC236}">
                <a16:creationId xmlns:a16="http://schemas.microsoft.com/office/drawing/2014/main" id="{0758D699-CBFB-F873-73FE-40AC5445A543}"/>
              </a:ext>
            </a:extLst>
          </p:cNvPr>
          <p:cNvSpPr/>
          <p:nvPr/>
        </p:nvSpPr>
        <p:spPr>
          <a:xfrm>
            <a:off x="8986637" y="1199286"/>
            <a:ext cx="2454630" cy="3622586"/>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Checkmark with solid fill">
            <a:extLst>
              <a:ext uri="{FF2B5EF4-FFF2-40B4-BE49-F238E27FC236}">
                <a16:creationId xmlns:a16="http://schemas.microsoft.com/office/drawing/2014/main" id="{4CA72436-BC4B-9B13-58E2-DD5B58AE24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8889" y="1351524"/>
            <a:ext cx="647092" cy="647092"/>
          </a:xfrm>
          <a:prstGeom prst="rect">
            <a:avLst/>
          </a:prstGeom>
        </p:spPr>
      </p:pic>
      <p:sp>
        <p:nvSpPr>
          <p:cNvPr id="27" name="TextBox 26">
            <a:extLst>
              <a:ext uri="{FF2B5EF4-FFF2-40B4-BE49-F238E27FC236}">
                <a16:creationId xmlns:a16="http://schemas.microsoft.com/office/drawing/2014/main" id="{99D173E9-D050-9B88-A31B-3CD73B2E7564}"/>
              </a:ext>
            </a:extLst>
          </p:cNvPr>
          <p:cNvSpPr txBox="1"/>
          <p:nvPr/>
        </p:nvSpPr>
        <p:spPr>
          <a:xfrm>
            <a:off x="1592715" y="1379085"/>
            <a:ext cx="1071683" cy="646331"/>
          </a:xfrm>
          <a:prstGeom prst="rect">
            <a:avLst/>
          </a:prstGeom>
          <a:noFill/>
        </p:spPr>
        <p:txBody>
          <a:bodyPr wrap="square" rtlCol="0">
            <a:spAutoFit/>
          </a:bodyPr>
          <a:lstStyle/>
          <a:p>
            <a:r>
              <a:rPr lang="en-US" b="1" dirty="0">
                <a:solidFill>
                  <a:schemeClr val="bg1"/>
                </a:solidFill>
              </a:rPr>
              <a:t>The Problem</a:t>
            </a:r>
          </a:p>
        </p:txBody>
      </p:sp>
      <p:sp>
        <p:nvSpPr>
          <p:cNvPr id="29" name="TextBox 28">
            <a:extLst>
              <a:ext uri="{FF2B5EF4-FFF2-40B4-BE49-F238E27FC236}">
                <a16:creationId xmlns:a16="http://schemas.microsoft.com/office/drawing/2014/main" id="{B48C6184-CFD1-BC82-4E6D-C8435C432EC4}"/>
              </a:ext>
            </a:extLst>
          </p:cNvPr>
          <p:cNvSpPr txBox="1"/>
          <p:nvPr/>
        </p:nvSpPr>
        <p:spPr>
          <a:xfrm>
            <a:off x="4256724" y="1352285"/>
            <a:ext cx="1719705" cy="646331"/>
          </a:xfrm>
          <a:prstGeom prst="rect">
            <a:avLst/>
          </a:prstGeom>
          <a:noFill/>
        </p:spPr>
        <p:txBody>
          <a:bodyPr wrap="square" rtlCol="0">
            <a:spAutoFit/>
          </a:bodyPr>
          <a:lstStyle/>
          <a:p>
            <a:r>
              <a:rPr lang="en-US" b="1" dirty="0">
                <a:solidFill>
                  <a:schemeClr val="bg1"/>
                </a:solidFill>
              </a:rPr>
              <a:t>The Stakeholders</a:t>
            </a:r>
          </a:p>
        </p:txBody>
      </p:sp>
      <p:sp>
        <p:nvSpPr>
          <p:cNvPr id="30" name="TextBox 29">
            <a:extLst>
              <a:ext uri="{FF2B5EF4-FFF2-40B4-BE49-F238E27FC236}">
                <a16:creationId xmlns:a16="http://schemas.microsoft.com/office/drawing/2014/main" id="{084FED08-7915-9C41-285A-91508957A5CF}"/>
              </a:ext>
            </a:extLst>
          </p:cNvPr>
          <p:cNvSpPr txBox="1"/>
          <p:nvPr/>
        </p:nvSpPr>
        <p:spPr>
          <a:xfrm>
            <a:off x="7007699" y="1379085"/>
            <a:ext cx="1719705" cy="646331"/>
          </a:xfrm>
          <a:prstGeom prst="rect">
            <a:avLst/>
          </a:prstGeom>
          <a:noFill/>
        </p:spPr>
        <p:txBody>
          <a:bodyPr wrap="square" rtlCol="0">
            <a:spAutoFit/>
          </a:bodyPr>
          <a:lstStyle/>
          <a:p>
            <a:r>
              <a:rPr lang="en-US" b="1" dirty="0">
                <a:solidFill>
                  <a:schemeClr val="bg1"/>
                </a:solidFill>
              </a:rPr>
              <a:t>The </a:t>
            </a:r>
            <a:br>
              <a:rPr lang="en-US" b="1" dirty="0">
                <a:solidFill>
                  <a:schemeClr val="bg1"/>
                </a:solidFill>
              </a:rPr>
            </a:br>
            <a:r>
              <a:rPr lang="en-US" b="1" dirty="0">
                <a:solidFill>
                  <a:schemeClr val="bg1"/>
                </a:solidFill>
              </a:rPr>
              <a:t>Motivation</a:t>
            </a:r>
          </a:p>
        </p:txBody>
      </p:sp>
      <p:sp>
        <p:nvSpPr>
          <p:cNvPr id="31" name="TextBox 30">
            <a:extLst>
              <a:ext uri="{FF2B5EF4-FFF2-40B4-BE49-F238E27FC236}">
                <a16:creationId xmlns:a16="http://schemas.microsoft.com/office/drawing/2014/main" id="{97C999D2-BEDB-9CEF-F94A-2A6E52AE8F21}"/>
              </a:ext>
            </a:extLst>
          </p:cNvPr>
          <p:cNvSpPr txBox="1"/>
          <p:nvPr/>
        </p:nvSpPr>
        <p:spPr>
          <a:xfrm>
            <a:off x="9773493" y="1379085"/>
            <a:ext cx="1719705" cy="646331"/>
          </a:xfrm>
          <a:prstGeom prst="rect">
            <a:avLst/>
          </a:prstGeom>
          <a:noFill/>
        </p:spPr>
        <p:txBody>
          <a:bodyPr wrap="square" rtlCol="0">
            <a:spAutoFit/>
          </a:bodyPr>
          <a:lstStyle/>
          <a:p>
            <a:r>
              <a:rPr lang="en-US" b="1" dirty="0">
                <a:solidFill>
                  <a:schemeClr val="bg1"/>
                </a:solidFill>
              </a:rPr>
              <a:t>The </a:t>
            </a:r>
            <a:br>
              <a:rPr lang="en-US" b="1" dirty="0">
                <a:solidFill>
                  <a:schemeClr val="bg1"/>
                </a:solidFill>
              </a:rPr>
            </a:br>
            <a:r>
              <a:rPr lang="en-US" b="1" dirty="0">
                <a:solidFill>
                  <a:schemeClr val="bg1"/>
                </a:solidFill>
              </a:rPr>
              <a:t>Benefit</a:t>
            </a:r>
          </a:p>
        </p:txBody>
      </p:sp>
      <p:sp>
        <p:nvSpPr>
          <p:cNvPr id="33" name="TextBox 32">
            <a:extLst>
              <a:ext uri="{FF2B5EF4-FFF2-40B4-BE49-F238E27FC236}">
                <a16:creationId xmlns:a16="http://schemas.microsoft.com/office/drawing/2014/main" id="{F6018E29-48A9-8CD9-F006-DF0C006C28A9}"/>
              </a:ext>
            </a:extLst>
          </p:cNvPr>
          <p:cNvSpPr txBox="1"/>
          <p:nvPr/>
        </p:nvSpPr>
        <p:spPr>
          <a:xfrm>
            <a:off x="1047336" y="2388437"/>
            <a:ext cx="2038672"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Building a Book Recommendation System</a:t>
            </a:r>
          </a:p>
          <a:p>
            <a:pPr marL="285750" indent="-285750" algn="just">
              <a:buFont typeface="Arial" panose="020B0604020202020204" pitchFamily="34" charset="0"/>
              <a:buChar char="•"/>
            </a:pPr>
            <a:r>
              <a:rPr lang="en-US" sz="1400" dirty="0">
                <a:solidFill>
                  <a:schemeClr val="bg1"/>
                </a:solidFill>
              </a:rPr>
              <a:t>Allow Users to Like Books </a:t>
            </a:r>
          </a:p>
          <a:p>
            <a:pPr marL="285750" indent="-285750" algn="just">
              <a:buFont typeface="Arial" panose="020B0604020202020204" pitchFamily="34" charset="0"/>
              <a:buChar char="•"/>
            </a:pPr>
            <a:r>
              <a:rPr lang="en-US" sz="1400" dirty="0">
                <a:solidFill>
                  <a:schemeClr val="bg1"/>
                </a:solidFill>
              </a:rPr>
              <a:t>Generate Recommendations using Collaborative filtering </a:t>
            </a:r>
          </a:p>
        </p:txBody>
      </p:sp>
      <p:sp>
        <p:nvSpPr>
          <p:cNvPr id="55" name="TextBox 54">
            <a:extLst>
              <a:ext uri="{FF2B5EF4-FFF2-40B4-BE49-F238E27FC236}">
                <a16:creationId xmlns:a16="http://schemas.microsoft.com/office/drawing/2014/main" id="{339DB005-46F2-23F6-ACCE-2554B0E135F4}"/>
              </a:ext>
            </a:extLst>
          </p:cNvPr>
          <p:cNvSpPr txBox="1"/>
          <p:nvPr/>
        </p:nvSpPr>
        <p:spPr>
          <a:xfrm>
            <a:off x="3763408" y="2382615"/>
            <a:ext cx="2038672" cy="132465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400" dirty="0">
                <a:solidFill>
                  <a:schemeClr val="bg1"/>
                </a:solidFill>
              </a:rPr>
              <a:t>Readers </a:t>
            </a:r>
          </a:p>
          <a:p>
            <a:pPr marL="285750" indent="-285750" algn="just">
              <a:lnSpc>
                <a:spcPct val="200000"/>
              </a:lnSpc>
              <a:buFont typeface="Arial" panose="020B0604020202020204" pitchFamily="34" charset="0"/>
              <a:buChar char="•"/>
            </a:pPr>
            <a:r>
              <a:rPr lang="en-US" sz="1400" dirty="0">
                <a:solidFill>
                  <a:schemeClr val="bg1"/>
                </a:solidFill>
              </a:rPr>
              <a:t>Authors or Writers </a:t>
            </a:r>
          </a:p>
          <a:p>
            <a:pPr marL="285750" indent="-285750" algn="just">
              <a:lnSpc>
                <a:spcPct val="200000"/>
              </a:lnSpc>
              <a:buFont typeface="Arial" panose="020B0604020202020204" pitchFamily="34" charset="0"/>
              <a:buChar char="•"/>
            </a:pPr>
            <a:r>
              <a:rPr lang="en-US" sz="1400" dirty="0">
                <a:solidFill>
                  <a:schemeClr val="bg1"/>
                </a:solidFill>
              </a:rPr>
              <a:t>Publishers </a:t>
            </a:r>
          </a:p>
        </p:txBody>
      </p:sp>
      <p:sp>
        <p:nvSpPr>
          <p:cNvPr id="57" name="TextBox 56">
            <a:extLst>
              <a:ext uri="{FF2B5EF4-FFF2-40B4-BE49-F238E27FC236}">
                <a16:creationId xmlns:a16="http://schemas.microsoft.com/office/drawing/2014/main" id="{7493BC3D-C8BB-705E-5E4A-1D7DB3623C32}"/>
              </a:ext>
            </a:extLst>
          </p:cNvPr>
          <p:cNvSpPr txBox="1"/>
          <p:nvPr/>
        </p:nvSpPr>
        <p:spPr>
          <a:xfrm>
            <a:off x="6445233" y="2382615"/>
            <a:ext cx="2038672" cy="199791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chemeClr val="bg1"/>
                </a:solidFill>
              </a:rPr>
              <a:t>Personal Interest as an avid reader</a:t>
            </a:r>
          </a:p>
          <a:p>
            <a:pPr marL="285750" indent="-285750" algn="just">
              <a:lnSpc>
                <a:spcPct val="150000"/>
              </a:lnSpc>
              <a:buFont typeface="Arial" panose="020B0604020202020204" pitchFamily="34" charset="0"/>
              <a:buChar char="•"/>
            </a:pPr>
            <a:r>
              <a:rPr lang="en-US" sz="1400" dirty="0">
                <a:solidFill>
                  <a:schemeClr val="bg1"/>
                </a:solidFill>
              </a:rPr>
              <a:t>Interested in implementing a collaborative filtering system</a:t>
            </a:r>
          </a:p>
        </p:txBody>
      </p:sp>
      <p:sp>
        <p:nvSpPr>
          <p:cNvPr id="58" name="TextBox 57">
            <a:extLst>
              <a:ext uri="{FF2B5EF4-FFF2-40B4-BE49-F238E27FC236}">
                <a16:creationId xmlns:a16="http://schemas.microsoft.com/office/drawing/2014/main" id="{0CFB7676-73E2-77FA-A3B3-112839F45C4D}"/>
              </a:ext>
            </a:extLst>
          </p:cNvPr>
          <p:cNvSpPr txBox="1"/>
          <p:nvPr/>
        </p:nvSpPr>
        <p:spPr>
          <a:xfrm>
            <a:off x="9115421" y="2391223"/>
            <a:ext cx="2038672" cy="23210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chemeClr val="bg1"/>
                </a:solidFill>
              </a:rPr>
              <a:t>Potentially accurate recommendations for readers</a:t>
            </a:r>
          </a:p>
          <a:p>
            <a:pPr marL="285750" indent="-285750" algn="just">
              <a:lnSpc>
                <a:spcPct val="150000"/>
              </a:lnSpc>
              <a:buFont typeface="Arial" panose="020B0604020202020204" pitchFamily="34" charset="0"/>
              <a:buChar char="•"/>
            </a:pPr>
            <a:r>
              <a:rPr lang="en-US" sz="1400" dirty="0">
                <a:solidFill>
                  <a:schemeClr val="bg1"/>
                </a:solidFill>
              </a:rPr>
              <a:t>Insights into reader preferences for writers </a:t>
            </a:r>
          </a:p>
          <a:p>
            <a:pPr marL="285750" indent="-285750" algn="just">
              <a:lnSpc>
                <a:spcPct val="150000"/>
              </a:lnSpc>
              <a:buFont typeface="Arial" panose="020B0604020202020204" pitchFamily="34" charset="0"/>
              <a:buChar char="•"/>
            </a:pPr>
            <a:r>
              <a:rPr lang="en-US" sz="1400" dirty="0">
                <a:solidFill>
                  <a:schemeClr val="bg1"/>
                </a:solidFill>
              </a:rPr>
              <a:t>Book sales analysis </a:t>
            </a:r>
          </a:p>
        </p:txBody>
      </p:sp>
    </p:spTree>
    <p:extLst>
      <p:ext uri="{BB962C8B-B14F-4D97-AF65-F5344CB8AC3E}">
        <p14:creationId xmlns:p14="http://schemas.microsoft.com/office/powerpoint/2010/main" val="24286640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70F3D45-0E41-46B5-980C-882B6A3306E9}"/>
              </a:ext>
            </a:extLst>
          </p:cNvPr>
          <p:cNvGrpSpPr/>
          <p:nvPr/>
        </p:nvGrpSpPr>
        <p:grpSpPr>
          <a:xfrm rot="320602">
            <a:off x="12411" y="4990736"/>
            <a:ext cx="12194922" cy="2178486"/>
            <a:chOff x="39519" y="4988866"/>
            <a:chExt cx="12194922" cy="2178486"/>
          </a:xfrm>
        </p:grpSpPr>
        <p:sp>
          <p:nvSpPr>
            <p:cNvPr id="6" name="Freeform: Shape 5">
              <a:extLst>
                <a:ext uri="{FF2B5EF4-FFF2-40B4-BE49-F238E27FC236}">
                  <a16:creationId xmlns:a16="http://schemas.microsoft.com/office/drawing/2014/main" id="{974E9A1D-2EF0-4F29-A94A-9BA63B4AD35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Oval 31">
              <a:extLst>
                <a:ext uri="{FF2B5EF4-FFF2-40B4-BE49-F238E27FC236}">
                  <a16:creationId xmlns:a16="http://schemas.microsoft.com/office/drawing/2014/main" id="{6298D984-8978-4C1B-AD14-036B579ED55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4" name="Group 33">
            <a:extLst>
              <a:ext uri="{FF2B5EF4-FFF2-40B4-BE49-F238E27FC236}">
                <a16:creationId xmlns:a16="http://schemas.microsoft.com/office/drawing/2014/main" id="{E03D5DD4-2FC4-41D9-AE8E-60B2636CF854}"/>
              </a:ext>
            </a:extLst>
          </p:cNvPr>
          <p:cNvGrpSpPr/>
          <p:nvPr/>
        </p:nvGrpSpPr>
        <p:grpSpPr>
          <a:xfrm rot="320602">
            <a:off x="12411" y="4990736"/>
            <a:ext cx="12194922" cy="2178486"/>
            <a:chOff x="39519" y="4988866"/>
            <a:chExt cx="12194922" cy="2178486"/>
          </a:xfrm>
        </p:grpSpPr>
        <p:sp>
          <p:nvSpPr>
            <p:cNvPr id="35" name="Freeform: Shape 34">
              <a:extLst>
                <a:ext uri="{FF2B5EF4-FFF2-40B4-BE49-F238E27FC236}">
                  <a16:creationId xmlns:a16="http://schemas.microsoft.com/office/drawing/2014/main" id="{1D2B438D-2D88-465C-9B78-99C7DA17D0D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1E92DF00-0B4B-4860-B3DA-D08C07187B83}"/>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37" name="Group 36">
            <a:extLst>
              <a:ext uri="{FF2B5EF4-FFF2-40B4-BE49-F238E27FC236}">
                <a16:creationId xmlns:a16="http://schemas.microsoft.com/office/drawing/2014/main" id="{A35F9D67-52E1-4D33-B215-9D69ADC230BA}"/>
              </a:ext>
            </a:extLst>
          </p:cNvPr>
          <p:cNvGrpSpPr/>
          <p:nvPr/>
        </p:nvGrpSpPr>
        <p:grpSpPr>
          <a:xfrm rot="320602">
            <a:off x="12411" y="4990736"/>
            <a:ext cx="12194922" cy="2178486"/>
            <a:chOff x="39519" y="4988866"/>
            <a:chExt cx="12194922" cy="2178486"/>
          </a:xfrm>
        </p:grpSpPr>
        <p:sp>
          <p:nvSpPr>
            <p:cNvPr id="38" name="Freeform: Shape 37">
              <a:extLst>
                <a:ext uri="{FF2B5EF4-FFF2-40B4-BE49-F238E27FC236}">
                  <a16:creationId xmlns:a16="http://schemas.microsoft.com/office/drawing/2014/main" id="{3ED65395-7370-4945-9B43-C8C9785928D2}"/>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Oval 38">
              <a:extLst>
                <a:ext uri="{FF2B5EF4-FFF2-40B4-BE49-F238E27FC236}">
                  <a16:creationId xmlns:a16="http://schemas.microsoft.com/office/drawing/2014/main" id="{3FAE3B25-595E-4E04-819B-18AA0DA4D63B}"/>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0" name="Group 39">
            <a:extLst>
              <a:ext uri="{FF2B5EF4-FFF2-40B4-BE49-F238E27FC236}">
                <a16:creationId xmlns:a16="http://schemas.microsoft.com/office/drawing/2014/main" id="{4D7A6873-A44C-4A45-A5F7-70CBCF061689}"/>
              </a:ext>
            </a:extLst>
          </p:cNvPr>
          <p:cNvGrpSpPr/>
          <p:nvPr/>
        </p:nvGrpSpPr>
        <p:grpSpPr>
          <a:xfrm rot="320602">
            <a:off x="12411" y="4990736"/>
            <a:ext cx="12194922" cy="2178486"/>
            <a:chOff x="39519" y="4988866"/>
            <a:chExt cx="12194922" cy="2178486"/>
          </a:xfrm>
        </p:grpSpPr>
        <p:sp>
          <p:nvSpPr>
            <p:cNvPr id="41" name="Freeform: Shape 40">
              <a:extLst>
                <a:ext uri="{FF2B5EF4-FFF2-40B4-BE49-F238E27FC236}">
                  <a16:creationId xmlns:a16="http://schemas.microsoft.com/office/drawing/2014/main" id="{CB70498E-BF61-489D-AA24-9111A0B9D348}"/>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Oval 41">
              <a:extLst>
                <a:ext uri="{FF2B5EF4-FFF2-40B4-BE49-F238E27FC236}">
                  <a16:creationId xmlns:a16="http://schemas.microsoft.com/office/drawing/2014/main" id="{5CB5D1E9-376C-4CD4-8473-FDE4F1C1993C}"/>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3" name="Group 42">
            <a:extLst>
              <a:ext uri="{FF2B5EF4-FFF2-40B4-BE49-F238E27FC236}">
                <a16:creationId xmlns:a16="http://schemas.microsoft.com/office/drawing/2014/main" id="{7BFCEE60-333C-4434-BC88-21E7ED8D1925}"/>
              </a:ext>
            </a:extLst>
          </p:cNvPr>
          <p:cNvGrpSpPr/>
          <p:nvPr/>
        </p:nvGrpSpPr>
        <p:grpSpPr>
          <a:xfrm rot="320602">
            <a:off x="12411" y="4990736"/>
            <a:ext cx="12194922" cy="2178486"/>
            <a:chOff x="39519" y="4988866"/>
            <a:chExt cx="12194922" cy="2178486"/>
          </a:xfrm>
        </p:grpSpPr>
        <p:sp>
          <p:nvSpPr>
            <p:cNvPr id="44" name="Freeform: Shape 43">
              <a:extLst>
                <a:ext uri="{FF2B5EF4-FFF2-40B4-BE49-F238E27FC236}">
                  <a16:creationId xmlns:a16="http://schemas.microsoft.com/office/drawing/2014/main" id="{6E314696-ABF1-4EE7-8FB5-AC3716DE37FE}"/>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Oval 44">
              <a:extLst>
                <a:ext uri="{FF2B5EF4-FFF2-40B4-BE49-F238E27FC236}">
                  <a16:creationId xmlns:a16="http://schemas.microsoft.com/office/drawing/2014/main" id="{F224F27B-EA42-4314-B0D9-DF74A6DA574F}"/>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6" name="Group 45">
            <a:extLst>
              <a:ext uri="{FF2B5EF4-FFF2-40B4-BE49-F238E27FC236}">
                <a16:creationId xmlns:a16="http://schemas.microsoft.com/office/drawing/2014/main" id="{9B45593F-04FC-4338-AC40-A455828F9E1B}"/>
              </a:ext>
            </a:extLst>
          </p:cNvPr>
          <p:cNvGrpSpPr/>
          <p:nvPr/>
        </p:nvGrpSpPr>
        <p:grpSpPr>
          <a:xfrm rot="320602">
            <a:off x="12411" y="4990736"/>
            <a:ext cx="12194922" cy="2178486"/>
            <a:chOff x="39519" y="4988866"/>
            <a:chExt cx="12194922" cy="2178486"/>
          </a:xfrm>
        </p:grpSpPr>
        <p:sp>
          <p:nvSpPr>
            <p:cNvPr id="47" name="Freeform: Shape 46">
              <a:extLst>
                <a:ext uri="{FF2B5EF4-FFF2-40B4-BE49-F238E27FC236}">
                  <a16:creationId xmlns:a16="http://schemas.microsoft.com/office/drawing/2014/main" id="{F2300218-FCE1-43DD-A92D-8E401509F3EA}"/>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AAE95FEA-AD1C-43E0-AFFB-4FC9C0874898}"/>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49" name="Group 48">
            <a:extLst>
              <a:ext uri="{FF2B5EF4-FFF2-40B4-BE49-F238E27FC236}">
                <a16:creationId xmlns:a16="http://schemas.microsoft.com/office/drawing/2014/main" id="{B7477739-926A-42DD-9CF9-2912F1D47893}"/>
              </a:ext>
            </a:extLst>
          </p:cNvPr>
          <p:cNvGrpSpPr/>
          <p:nvPr/>
        </p:nvGrpSpPr>
        <p:grpSpPr>
          <a:xfrm rot="320602">
            <a:off x="12411" y="4990736"/>
            <a:ext cx="12194922" cy="2178486"/>
            <a:chOff x="39519" y="4988866"/>
            <a:chExt cx="12194922" cy="2178486"/>
          </a:xfrm>
        </p:grpSpPr>
        <p:sp>
          <p:nvSpPr>
            <p:cNvPr id="50" name="Freeform: Shape 49">
              <a:extLst>
                <a:ext uri="{FF2B5EF4-FFF2-40B4-BE49-F238E27FC236}">
                  <a16:creationId xmlns:a16="http://schemas.microsoft.com/office/drawing/2014/main" id="{4436510A-12E0-4956-9628-12482087D90D}"/>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Oval 50">
              <a:extLst>
                <a:ext uri="{FF2B5EF4-FFF2-40B4-BE49-F238E27FC236}">
                  <a16:creationId xmlns:a16="http://schemas.microsoft.com/office/drawing/2014/main" id="{004958E5-A8CE-461B-B2DF-E2EA8FD11E07}"/>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grpSp>
        <p:nvGrpSpPr>
          <p:cNvPr id="52" name="Group 51">
            <a:extLst>
              <a:ext uri="{FF2B5EF4-FFF2-40B4-BE49-F238E27FC236}">
                <a16:creationId xmlns:a16="http://schemas.microsoft.com/office/drawing/2014/main" id="{15FCF414-42AB-4763-9C91-B69557D38AE6}"/>
              </a:ext>
            </a:extLst>
          </p:cNvPr>
          <p:cNvGrpSpPr/>
          <p:nvPr/>
        </p:nvGrpSpPr>
        <p:grpSpPr>
          <a:xfrm rot="320602">
            <a:off x="12411" y="4990736"/>
            <a:ext cx="12194922" cy="2178486"/>
            <a:chOff x="39519" y="4988866"/>
            <a:chExt cx="12194922" cy="2178486"/>
          </a:xfrm>
        </p:grpSpPr>
        <p:sp>
          <p:nvSpPr>
            <p:cNvPr id="53" name="Freeform: Shape 52">
              <a:extLst>
                <a:ext uri="{FF2B5EF4-FFF2-40B4-BE49-F238E27FC236}">
                  <a16:creationId xmlns:a16="http://schemas.microsoft.com/office/drawing/2014/main" id="{599D2195-7F4C-410C-B076-3F4E8FA0D47B}"/>
                </a:ext>
              </a:extLst>
            </p:cNvPr>
            <p:cNvSpPr/>
            <p:nvPr/>
          </p:nvSpPr>
          <p:spPr>
            <a:xfrm>
              <a:off x="6088284" y="4988866"/>
              <a:ext cx="6146157" cy="810049"/>
            </a:xfrm>
            <a:custGeom>
              <a:avLst/>
              <a:gdLst>
                <a:gd name="connsiteX0" fmla="*/ 6146157 w 6146157"/>
                <a:gd name="connsiteY0" fmla="*/ 0 h 150470"/>
                <a:gd name="connsiteX1" fmla="*/ 0 w 6146157"/>
                <a:gd name="connsiteY1" fmla="*/ 150470 h 150470"/>
                <a:gd name="connsiteX0" fmla="*/ 6146157 w 6146157"/>
                <a:gd name="connsiteY0" fmla="*/ 428640 h 579110"/>
                <a:gd name="connsiteX1" fmla="*/ 0 w 6146157"/>
                <a:gd name="connsiteY1" fmla="*/ 579110 h 579110"/>
                <a:gd name="connsiteX0" fmla="*/ 6146157 w 6146157"/>
                <a:gd name="connsiteY0" fmla="*/ 659579 h 810049"/>
                <a:gd name="connsiteX1" fmla="*/ 0 w 6146157"/>
                <a:gd name="connsiteY1" fmla="*/ 810049 h 810049"/>
              </a:gdLst>
              <a:ahLst/>
              <a:cxnLst>
                <a:cxn ang="0">
                  <a:pos x="connsiteX0" y="connsiteY0"/>
                </a:cxn>
                <a:cxn ang="0">
                  <a:pos x="connsiteX1" y="connsiteY1"/>
                </a:cxn>
              </a:cxnLst>
              <a:rect l="l" t="t" r="r" b="b"/>
              <a:pathLst>
                <a:path w="6146157" h="810049">
                  <a:moveTo>
                    <a:pt x="6146157" y="659579"/>
                  </a:moveTo>
                  <a:cubicBezTo>
                    <a:pt x="3570664" y="-363690"/>
                    <a:pt x="339189" y="-104812"/>
                    <a:pt x="0" y="810049"/>
                  </a:cubicBezTo>
                </a:path>
              </a:pathLst>
            </a:custGeom>
            <a:noFill/>
            <a:ln w="38100" cap="rnd">
              <a:gradFill flip="none" rotWithShape="1">
                <a:gsLst>
                  <a:gs pos="0">
                    <a:srgbClr val="E1AC85"/>
                  </a:gs>
                  <a:gs pos="100000">
                    <a:srgbClr val="C3735A"/>
                  </a:gs>
                  <a:gs pos="17000">
                    <a:srgbClr val="FFE4A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l 53">
              <a:extLst>
                <a:ext uri="{FF2B5EF4-FFF2-40B4-BE49-F238E27FC236}">
                  <a16:creationId xmlns:a16="http://schemas.microsoft.com/office/drawing/2014/main" id="{2D2318A9-0EF0-4562-90FF-696EAADB3CF2}"/>
                </a:ext>
              </a:extLst>
            </p:cNvPr>
            <p:cNvSpPr/>
            <p:nvPr/>
          </p:nvSpPr>
          <p:spPr>
            <a:xfrm>
              <a:off x="39519" y="6191992"/>
              <a:ext cx="975360" cy="975360"/>
            </a:xfrm>
            <a:prstGeom prst="ellipse">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4" name="Picture 13">
            <a:extLst>
              <a:ext uri="{FF2B5EF4-FFF2-40B4-BE49-F238E27FC236}">
                <a16:creationId xmlns:a16="http://schemas.microsoft.com/office/drawing/2014/main" id="{D79900E5-4C62-4B74-BB17-EA61A771BA8E}"/>
              </a:ext>
            </a:extLst>
          </p:cNvPr>
          <p:cNvPicPr>
            <a:picLocks noChangeAspect="1"/>
          </p:cNvPicPr>
          <p:nvPr/>
        </p:nvPicPr>
        <p:blipFill rotWithShape="1">
          <a:blip r:embed="rId3"/>
          <a:srcRect t="85721"/>
          <a:stretch/>
        </p:blipFill>
        <p:spPr>
          <a:xfrm>
            <a:off x="0" y="5878744"/>
            <a:ext cx="12192000" cy="979255"/>
          </a:xfrm>
          <a:prstGeom prst="rect">
            <a:avLst/>
          </a:prstGeom>
        </p:spPr>
      </p:pic>
      <p:grpSp>
        <p:nvGrpSpPr>
          <p:cNvPr id="99" name="Group 98">
            <a:extLst>
              <a:ext uri="{FF2B5EF4-FFF2-40B4-BE49-F238E27FC236}">
                <a16:creationId xmlns:a16="http://schemas.microsoft.com/office/drawing/2014/main" id="{DBE8DECB-D945-4585-8CE6-63129AEF01F8}"/>
              </a:ext>
            </a:extLst>
          </p:cNvPr>
          <p:cNvGrpSpPr/>
          <p:nvPr/>
        </p:nvGrpSpPr>
        <p:grpSpPr>
          <a:xfrm>
            <a:off x="-275250" y="5162309"/>
            <a:ext cx="6391491" cy="661598"/>
            <a:chOff x="-791292" y="3692313"/>
            <a:chExt cx="6391491" cy="661598"/>
          </a:xfrm>
        </p:grpSpPr>
        <p:sp>
          <p:nvSpPr>
            <p:cNvPr id="100" name="Freeform: Shape 99">
              <a:extLst>
                <a:ext uri="{FF2B5EF4-FFF2-40B4-BE49-F238E27FC236}">
                  <a16:creationId xmlns:a16="http://schemas.microsoft.com/office/drawing/2014/main" id="{C6954B84-B900-43EA-9238-A2E1DFD32190}"/>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1" name="Freeform: Shape 100">
              <a:extLst>
                <a:ext uri="{FF2B5EF4-FFF2-40B4-BE49-F238E27FC236}">
                  <a16:creationId xmlns:a16="http://schemas.microsoft.com/office/drawing/2014/main" id="{F34225D3-D4B3-4A81-9F00-E84F6DFB2FCF}"/>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2" name="Freeform: Shape 101">
              <a:extLst>
                <a:ext uri="{FF2B5EF4-FFF2-40B4-BE49-F238E27FC236}">
                  <a16:creationId xmlns:a16="http://schemas.microsoft.com/office/drawing/2014/main" id="{2BA9CB7E-BC2E-4075-A6BD-02ECF20A47F1}"/>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3" name="Freeform: Shape 102">
              <a:extLst>
                <a:ext uri="{FF2B5EF4-FFF2-40B4-BE49-F238E27FC236}">
                  <a16:creationId xmlns:a16="http://schemas.microsoft.com/office/drawing/2014/main" id="{593970FC-A906-4628-AFD7-4662BA68B86E}"/>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4" name="Freeform: Shape 103">
              <a:extLst>
                <a:ext uri="{FF2B5EF4-FFF2-40B4-BE49-F238E27FC236}">
                  <a16:creationId xmlns:a16="http://schemas.microsoft.com/office/drawing/2014/main" id="{D462602F-52E9-4231-81F5-1EFD6F402029}"/>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5" name="Freeform: Shape 104">
              <a:extLst>
                <a:ext uri="{FF2B5EF4-FFF2-40B4-BE49-F238E27FC236}">
                  <a16:creationId xmlns:a16="http://schemas.microsoft.com/office/drawing/2014/main" id="{92A9151B-8464-48FC-B8B8-D8DD98BA9D12}"/>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06" name="Freeform: Shape 105">
              <a:extLst>
                <a:ext uri="{FF2B5EF4-FFF2-40B4-BE49-F238E27FC236}">
                  <a16:creationId xmlns:a16="http://schemas.microsoft.com/office/drawing/2014/main" id="{5B7CEB4D-4188-48EE-AEED-72239CD4666F}"/>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107" name="Group 106">
            <a:extLst>
              <a:ext uri="{FF2B5EF4-FFF2-40B4-BE49-F238E27FC236}">
                <a16:creationId xmlns:a16="http://schemas.microsoft.com/office/drawing/2014/main" id="{31BC968B-9CC4-4FA8-94B1-806E02AD7A28}"/>
              </a:ext>
            </a:extLst>
          </p:cNvPr>
          <p:cNvGrpSpPr/>
          <p:nvPr/>
        </p:nvGrpSpPr>
        <p:grpSpPr>
          <a:xfrm flipH="1">
            <a:off x="6075759" y="5162309"/>
            <a:ext cx="6391491" cy="661598"/>
            <a:chOff x="-791292" y="3692313"/>
            <a:chExt cx="6391491" cy="661598"/>
          </a:xfrm>
        </p:grpSpPr>
        <p:sp>
          <p:nvSpPr>
            <p:cNvPr id="108" name="Freeform: Shape 107">
              <a:extLst>
                <a:ext uri="{FF2B5EF4-FFF2-40B4-BE49-F238E27FC236}">
                  <a16:creationId xmlns:a16="http://schemas.microsoft.com/office/drawing/2014/main" id="{915DF5D6-9A7E-4DB7-925B-B9D540CFE4F3}"/>
                </a:ext>
              </a:extLst>
            </p:cNvPr>
            <p:cNvSpPr/>
            <p:nvPr/>
          </p:nvSpPr>
          <p:spPr>
            <a:xfrm flipH="1">
              <a:off x="-791292" y="3692313"/>
              <a:ext cx="6391491" cy="661598"/>
            </a:xfrm>
            <a:custGeom>
              <a:avLst/>
              <a:gdLst>
                <a:gd name="connsiteX0" fmla="*/ 6551565 w 6574263"/>
                <a:gd name="connsiteY0" fmla="*/ 788407 h 1045311"/>
                <a:gd name="connsiteX1" fmla="*/ 2222634 w 6574263"/>
                <a:gd name="connsiteY1" fmla="*/ 1328 h 1045311"/>
                <a:gd name="connsiteX2" fmla="*/ 173915 w 6574263"/>
                <a:gd name="connsiteY2" fmla="*/ 996751 h 1045311"/>
                <a:gd name="connsiteX3" fmla="*/ 6551565 w 6574263"/>
                <a:gd name="connsiteY3" fmla="*/ 788407 h 1045311"/>
                <a:gd name="connsiteX0" fmla="*/ 6555589 w 6578287"/>
                <a:gd name="connsiteY0" fmla="*/ 788407 h 996890"/>
                <a:gd name="connsiteX1" fmla="*/ 2226658 w 6578287"/>
                <a:gd name="connsiteY1" fmla="*/ 1328 h 996890"/>
                <a:gd name="connsiteX2" fmla="*/ 177939 w 6578287"/>
                <a:gd name="connsiteY2" fmla="*/ 996751 h 996890"/>
                <a:gd name="connsiteX3" fmla="*/ 6555589 w 6578287"/>
                <a:gd name="connsiteY3" fmla="*/ 788407 h 996890"/>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67083"/>
                <a:gd name="connsiteY0" fmla="*/ 788233 h 996716"/>
                <a:gd name="connsiteX1" fmla="*/ 2226658 w 6567083"/>
                <a:gd name="connsiteY1" fmla="*/ 1154 h 996716"/>
                <a:gd name="connsiteX2" fmla="*/ 177939 w 6567083"/>
                <a:gd name="connsiteY2" fmla="*/ 996577 h 996716"/>
                <a:gd name="connsiteX3" fmla="*/ 6555589 w 6567083"/>
                <a:gd name="connsiteY3" fmla="*/ 788233 h 996716"/>
                <a:gd name="connsiteX0" fmla="*/ 6555589 w 6555589"/>
                <a:gd name="connsiteY0" fmla="*/ 788614 h 997097"/>
                <a:gd name="connsiteX1" fmla="*/ 2226658 w 6555589"/>
                <a:gd name="connsiteY1" fmla="*/ 1535 h 997097"/>
                <a:gd name="connsiteX2" fmla="*/ 177939 w 6555589"/>
                <a:gd name="connsiteY2" fmla="*/ 996958 h 997097"/>
                <a:gd name="connsiteX3" fmla="*/ 6555589 w 6555589"/>
                <a:gd name="connsiteY3" fmla="*/ 788614 h 997097"/>
                <a:gd name="connsiteX0" fmla="*/ 6555589 w 6555589"/>
                <a:gd name="connsiteY0" fmla="*/ 789717 h 998200"/>
                <a:gd name="connsiteX1" fmla="*/ 2226658 w 6555589"/>
                <a:gd name="connsiteY1" fmla="*/ 2638 h 998200"/>
                <a:gd name="connsiteX2" fmla="*/ 177939 w 6555589"/>
                <a:gd name="connsiteY2" fmla="*/ 998061 h 998200"/>
                <a:gd name="connsiteX3" fmla="*/ 6555589 w 6555589"/>
                <a:gd name="connsiteY3" fmla="*/ 789717 h 998200"/>
                <a:gd name="connsiteX0" fmla="*/ 6555589 w 6555589"/>
                <a:gd name="connsiteY0" fmla="*/ 789536 h 998019"/>
                <a:gd name="connsiteX1" fmla="*/ 2226658 w 6555589"/>
                <a:gd name="connsiteY1" fmla="*/ 2457 h 998019"/>
                <a:gd name="connsiteX2" fmla="*/ 177939 w 6555589"/>
                <a:gd name="connsiteY2" fmla="*/ 997880 h 998019"/>
                <a:gd name="connsiteX3" fmla="*/ 6555589 w 6555589"/>
                <a:gd name="connsiteY3" fmla="*/ 789536 h 998019"/>
                <a:gd name="connsiteX0" fmla="*/ 6601053 w 6601053"/>
                <a:gd name="connsiteY0" fmla="*/ 810260 h 1018768"/>
                <a:gd name="connsiteX1" fmla="*/ 2272122 w 6601053"/>
                <a:gd name="connsiteY1" fmla="*/ 23181 h 1018768"/>
                <a:gd name="connsiteX2" fmla="*/ 223403 w 6601053"/>
                <a:gd name="connsiteY2" fmla="*/ 1018604 h 1018768"/>
                <a:gd name="connsiteX3" fmla="*/ 6601053 w 6601053"/>
                <a:gd name="connsiteY3" fmla="*/ 810260 h 1018768"/>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601998 w 6601998"/>
                <a:gd name="connsiteY0" fmla="*/ 790442 h 998911"/>
                <a:gd name="connsiteX1" fmla="*/ 2273067 w 6601998"/>
                <a:gd name="connsiteY1" fmla="*/ 3363 h 998911"/>
                <a:gd name="connsiteX2" fmla="*/ 224348 w 6601998"/>
                <a:gd name="connsiteY2" fmla="*/ 998786 h 998911"/>
                <a:gd name="connsiteX3" fmla="*/ 6601998 w 6601998"/>
                <a:gd name="connsiteY3" fmla="*/ 790442 h 998911"/>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82787"/>
                <a:gd name="connsiteX1" fmla="*/ 2062560 w 6391491"/>
                <a:gd name="connsiteY1" fmla="*/ 4383 h 1082787"/>
                <a:gd name="connsiteX2" fmla="*/ 13841 w 6391491"/>
                <a:gd name="connsiteY2" fmla="*/ 999806 h 1082787"/>
                <a:gd name="connsiteX3" fmla="*/ 6391491 w 6391491"/>
                <a:gd name="connsiteY3" fmla="*/ 791462 h 1082787"/>
                <a:gd name="connsiteX0" fmla="*/ 6391491 w 6391491"/>
                <a:gd name="connsiteY0" fmla="*/ 791462 h 1001648"/>
                <a:gd name="connsiteX1" fmla="*/ 2062560 w 6391491"/>
                <a:gd name="connsiteY1" fmla="*/ 4383 h 1001648"/>
                <a:gd name="connsiteX2" fmla="*/ 13841 w 6391491"/>
                <a:gd name="connsiteY2" fmla="*/ 999806 h 1001648"/>
                <a:gd name="connsiteX3" fmla="*/ 6391491 w 6391491"/>
                <a:gd name="connsiteY3" fmla="*/ 791462 h 1001648"/>
              </a:gdLst>
              <a:ahLst/>
              <a:cxnLst>
                <a:cxn ang="0">
                  <a:pos x="connsiteX0" y="connsiteY0"/>
                </a:cxn>
                <a:cxn ang="0">
                  <a:pos x="connsiteX1" y="connsiteY1"/>
                </a:cxn>
                <a:cxn ang="0">
                  <a:pos x="connsiteX2" y="connsiteY2"/>
                </a:cxn>
                <a:cxn ang="0">
                  <a:pos x="connsiteX3" y="connsiteY3"/>
                </a:cxn>
              </a:cxnLst>
              <a:rect l="l" t="t" r="r" b="b"/>
              <a:pathLst>
                <a:path w="6391491" h="1001648">
                  <a:moveTo>
                    <a:pt x="6391491" y="791462"/>
                  </a:moveTo>
                  <a:cubicBezTo>
                    <a:pt x="4232813" y="683431"/>
                    <a:pt x="3996861" y="90095"/>
                    <a:pt x="2062560" y="4383"/>
                  </a:cubicBezTo>
                  <a:cubicBezTo>
                    <a:pt x="458045" y="-66716"/>
                    <a:pt x="-98048" y="747093"/>
                    <a:pt x="13841" y="999806"/>
                  </a:cubicBezTo>
                  <a:cubicBezTo>
                    <a:pt x="1271624" y="1021026"/>
                    <a:pt x="6154210" y="853194"/>
                    <a:pt x="6391491" y="791462"/>
                  </a:cubicBezTo>
                  <a:close/>
                </a:path>
              </a:pathLst>
            </a:custGeom>
            <a:gradFill flip="none" rotWithShape="1">
              <a:gsLst>
                <a:gs pos="68000">
                  <a:srgbClr val="B15141"/>
                </a:gs>
                <a:gs pos="0">
                  <a:schemeClr val="bg1"/>
                </a:gs>
                <a:gs pos="42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9" name="Freeform: Shape 108">
              <a:extLst>
                <a:ext uri="{FF2B5EF4-FFF2-40B4-BE49-F238E27FC236}">
                  <a16:creationId xmlns:a16="http://schemas.microsoft.com/office/drawing/2014/main" id="{DC3AC773-1E62-4C6B-B274-7BA4677C82E9}"/>
                </a:ext>
              </a:extLst>
            </p:cNvPr>
            <p:cNvSpPr/>
            <p:nvPr/>
          </p:nvSpPr>
          <p:spPr>
            <a:xfrm flipH="1">
              <a:off x="-177771" y="3754493"/>
              <a:ext cx="5759447" cy="599414"/>
            </a:xfrm>
            <a:custGeom>
              <a:avLst/>
              <a:gdLst>
                <a:gd name="connsiteX0" fmla="*/ 1761392 w 5759447"/>
                <a:gd name="connsiteY0" fmla="*/ 707 h 599414"/>
                <a:gd name="connsiteX1" fmla="*/ 1171 w 5759447"/>
                <a:gd name="connsiteY1" fmla="*/ 582281 h 599414"/>
                <a:gd name="connsiteX2" fmla="*/ 0 w 5759447"/>
                <a:gd name="connsiteY2" fmla="*/ 598222 h 599414"/>
                <a:gd name="connsiteX3" fmla="*/ 271612 w 5759447"/>
                <a:gd name="connsiteY3" fmla="*/ 599414 h 599414"/>
                <a:gd name="connsiteX4" fmla="*/ 5453233 w 5759447"/>
                <a:gd name="connsiteY4" fmla="*/ 501263 h 599414"/>
                <a:gd name="connsiteX5" fmla="*/ 5759447 w 5759447"/>
                <a:gd name="connsiteY5" fmla="*/ 491110 h 599414"/>
                <a:gd name="connsiteX6" fmla="*/ 5631095 w 5759447"/>
                <a:gd name="connsiteY6" fmla="*/ 482266 h 599414"/>
                <a:gd name="connsiteX7" fmla="*/ 2048455 w 5759447"/>
                <a:gd name="connsiteY7" fmla="*/ 2896 h 599414"/>
                <a:gd name="connsiteX8" fmla="*/ 1761392 w 5759447"/>
                <a:gd name="connsiteY8" fmla="*/ 707 h 59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9447" h="599414">
                  <a:moveTo>
                    <a:pt x="1761392" y="707"/>
                  </a:moveTo>
                  <a:cubicBezTo>
                    <a:pt x="569597" y="18882"/>
                    <a:pt x="50501" y="383504"/>
                    <a:pt x="1171" y="582281"/>
                  </a:cubicBezTo>
                  <a:lnTo>
                    <a:pt x="0" y="598222"/>
                  </a:lnTo>
                  <a:lnTo>
                    <a:pt x="271612" y="599414"/>
                  </a:lnTo>
                  <a:cubicBezTo>
                    <a:pt x="1425634" y="598843"/>
                    <a:pt x="4048635" y="545009"/>
                    <a:pt x="5453233" y="501263"/>
                  </a:cubicBezTo>
                  <a:lnTo>
                    <a:pt x="5759447" y="491110"/>
                  </a:lnTo>
                  <a:lnTo>
                    <a:pt x="5631095" y="482266"/>
                  </a:lnTo>
                  <a:cubicBezTo>
                    <a:pt x="4121701" y="358677"/>
                    <a:pt x="3731646" y="52433"/>
                    <a:pt x="2048455" y="2896"/>
                  </a:cubicBezTo>
                  <a:cubicBezTo>
                    <a:pt x="1948725" y="-39"/>
                    <a:pt x="1853068" y="-691"/>
                    <a:pt x="1761392" y="707"/>
                  </a:cubicBezTo>
                  <a:close/>
                </a:path>
              </a:pathLst>
            </a:custGeom>
            <a:gradFill flip="none" rotWithShape="1">
              <a:gsLst>
                <a:gs pos="66000">
                  <a:srgbClr val="B15141"/>
                </a:gs>
                <a:gs pos="0">
                  <a:schemeClr val="bg1"/>
                </a:gs>
                <a:gs pos="23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0" name="Freeform: Shape 109">
              <a:extLst>
                <a:ext uri="{FF2B5EF4-FFF2-40B4-BE49-F238E27FC236}">
                  <a16:creationId xmlns:a16="http://schemas.microsoft.com/office/drawing/2014/main" id="{255C0F9A-D782-4C35-AF1B-737C41890704}"/>
                </a:ext>
              </a:extLst>
            </p:cNvPr>
            <p:cNvSpPr/>
            <p:nvPr/>
          </p:nvSpPr>
          <p:spPr>
            <a:xfrm flipH="1">
              <a:off x="358099" y="3828101"/>
              <a:ext cx="5180910" cy="525806"/>
            </a:xfrm>
            <a:custGeom>
              <a:avLst/>
              <a:gdLst>
                <a:gd name="connsiteX0" fmla="*/ 1737639 w 5180910"/>
                <a:gd name="connsiteY0" fmla="*/ 706 h 525806"/>
                <a:gd name="connsiteX1" fmla="*/ 24848 w 5180910"/>
                <a:gd name="connsiteY1" fmla="*/ 480626 h 525806"/>
                <a:gd name="connsiteX2" fmla="*/ 0 w 5180910"/>
                <a:gd name="connsiteY2" fmla="*/ 524801 h 525806"/>
                <a:gd name="connsiteX3" fmla="*/ 228945 w 5180910"/>
                <a:gd name="connsiteY3" fmla="*/ 525806 h 525806"/>
                <a:gd name="connsiteX4" fmla="*/ 4999304 w 5180910"/>
                <a:gd name="connsiteY4" fmla="*/ 439789 h 525806"/>
                <a:gd name="connsiteX5" fmla="*/ 5180910 w 5180910"/>
                <a:gd name="connsiteY5" fmla="*/ 434431 h 525806"/>
                <a:gd name="connsiteX6" fmla="*/ 5040146 w 5180910"/>
                <a:gd name="connsiteY6" fmla="*/ 419396 h 525806"/>
                <a:gd name="connsiteX7" fmla="*/ 2026292 w 5180910"/>
                <a:gd name="connsiteY7" fmla="*/ 2895 h 525806"/>
                <a:gd name="connsiteX8" fmla="*/ 1737639 w 5180910"/>
                <a:gd name="connsiteY8" fmla="*/ 706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0910" h="525806">
                  <a:moveTo>
                    <a:pt x="1737639" y="706"/>
                  </a:moveTo>
                  <a:cubicBezTo>
                    <a:pt x="723612" y="16085"/>
                    <a:pt x="193890" y="279512"/>
                    <a:pt x="24848" y="480626"/>
                  </a:cubicBezTo>
                  <a:lnTo>
                    <a:pt x="0" y="524801"/>
                  </a:lnTo>
                  <a:lnTo>
                    <a:pt x="228945" y="525806"/>
                  </a:lnTo>
                  <a:cubicBezTo>
                    <a:pt x="1278056" y="525286"/>
                    <a:pt x="3541199" y="480749"/>
                    <a:pt x="4999304" y="439789"/>
                  </a:cubicBezTo>
                  <a:lnTo>
                    <a:pt x="5180910" y="434431"/>
                  </a:lnTo>
                  <a:lnTo>
                    <a:pt x="5040146" y="419396"/>
                  </a:lnTo>
                  <a:cubicBezTo>
                    <a:pt x="3972422" y="276416"/>
                    <a:pt x="3477018" y="45355"/>
                    <a:pt x="2026292" y="2895"/>
                  </a:cubicBezTo>
                  <a:cubicBezTo>
                    <a:pt x="1926010" y="-40"/>
                    <a:pt x="1829823" y="-692"/>
                    <a:pt x="1737639" y="706"/>
                  </a:cubicBezTo>
                  <a:close/>
                </a:path>
              </a:pathLst>
            </a:custGeom>
            <a:gradFill flip="none" rotWithShape="1">
              <a:gsLst>
                <a:gs pos="64000">
                  <a:srgbClr val="B15141"/>
                </a:gs>
                <a:gs pos="0">
                  <a:schemeClr val="bg1"/>
                </a:gs>
                <a:gs pos="1100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1" name="Freeform: Shape 110">
              <a:extLst>
                <a:ext uri="{FF2B5EF4-FFF2-40B4-BE49-F238E27FC236}">
                  <a16:creationId xmlns:a16="http://schemas.microsoft.com/office/drawing/2014/main" id="{C2ED1EEA-2FF9-4A68-AD75-27743DF125F3}"/>
                </a:ext>
              </a:extLst>
            </p:cNvPr>
            <p:cNvSpPr/>
            <p:nvPr/>
          </p:nvSpPr>
          <p:spPr>
            <a:xfrm flipH="1">
              <a:off x="655955" y="3863879"/>
              <a:ext cx="4912882" cy="490029"/>
            </a:xfrm>
            <a:custGeom>
              <a:avLst/>
              <a:gdLst>
                <a:gd name="connsiteX0" fmla="*/ 1707337 w 4912882"/>
                <a:gd name="connsiteY0" fmla="*/ 707 h 490029"/>
                <a:gd name="connsiteX1" fmla="*/ 4622 w 4912882"/>
                <a:gd name="connsiteY1" fmla="*/ 480627 h 490029"/>
                <a:gd name="connsiteX2" fmla="*/ 0 w 4912882"/>
                <a:gd name="connsiteY2" fmla="*/ 488894 h 490029"/>
                <a:gd name="connsiteX3" fmla="*/ 258773 w 4912882"/>
                <a:gd name="connsiteY3" fmla="*/ 490029 h 490029"/>
                <a:gd name="connsiteX4" fmla="*/ 4569569 w 4912882"/>
                <a:gd name="connsiteY4" fmla="*/ 416359 h 490029"/>
                <a:gd name="connsiteX5" fmla="*/ 4912882 w 4912882"/>
                <a:gd name="connsiteY5" fmla="*/ 407135 h 490029"/>
                <a:gd name="connsiteX6" fmla="*/ 4500076 w 4912882"/>
                <a:gd name="connsiteY6" fmla="*/ 341848 h 490029"/>
                <a:gd name="connsiteX7" fmla="*/ 1994292 w 4912882"/>
                <a:gd name="connsiteY7" fmla="*/ 2896 h 490029"/>
                <a:gd name="connsiteX8" fmla="*/ 1707337 w 4912882"/>
                <a:gd name="connsiteY8" fmla="*/ 707 h 4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2882" h="490029">
                  <a:moveTo>
                    <a:pt x="1707337" y="707"/>
                  </a:moveTo>
                  <a:cubicBezTo>
                    <a:pt x="699276" y="16086"/>
                    <a:pt x="172670" y="279513"/>
                    <a:pt x="4622" y="480627"/>
                  </a:cubicBezTo>
                  <a:lnTo>
                    <a:pt x="0" y="488894"/>
                  </a:lnTo>
                  <a:lnTo>
                    <a:pt x="258773" y="490029"/>
                  </a:lnTo>
                  <a:cubicBezTo>
                    <a:pt x="1202973" y="489561"/>
                    <a:pt x="3130539" y="453439"/>
                    <a:pt x="4569569" y="416359"/>
                  </a:cubicBezTo>
                  <a:lnTo>
                    <a:pt x="4912882" y="407135"/>
                  </a:lnTo>
                  <a:lnTo>
                    <a:pt x="4500076" y="341848"/>
                  </a:lnTo>
                  <a:cubicBezTo>
                    <a:pt x="3738429" y="204636"/>
                    <a:pt x="3196118" y="38280"/>
                    <a:pt x="1994292" y="2896"/>
                  </a:cubicBezTo>
                  <a:cubicBezTo>
                    <a:pt x="1894600" y="-39"/>
                    <a:pt x="1798979" y="-691"/>
                    <a:pt x="1707337" y="707"/>
                  </a:cubicBezTo>
                  <a:close/>
                </a:path>
              </a:pathLst>
            </a:custGeom>
            <a:gradFill flip="none" rotWithShape="1">
              <a:gsLst>
                <a:gs pos="68000">
                  <a:srgbClr val="B15141"/>
                </a:gs>
                <a:gs pos="0">
                  <a:schemeClr val="bg1"/>
                </a:gs>
                <a:gs pos="0">
                  <a:srgbClr val="FFE4AF"/>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2" name="Freeform: Shape 111">
              <a:extLst>
                <a:ext uri="{FF2B5EF4-FFF2-40B4-BE49-F238E27FC236}">
                  <a16:creationId xmlns:a16="http://schemas.microsoft.com/office/drawing/2014/main" id="{0F1B6CE2-6579-46B1-9A7A-ACC80390B5F4}"/>
                </a:ext>
              </a:extLst>
            </p:cNvPr>
            <p:cNvSpPr/>
            <p:nvPr/>
          </p:nvSpPr>
          <p:spPr>
            <a:xfrm flipH="1">
              <a:off x="867210" y="3925007"/>
              <a:ext cx="4649685" cy="428900"/>
            </a:xfrm>
            <a:custGeom>
              <a:avLst/>
              <a:gdLst>
                <a:gd name="connsiteX0" fmla="*/ 1698858 w 4649685"/>
                <a:gd name="connsiteY0" fmla="*/ 707 h 428900"/>
                <a:gd name="connsiteX1" fmla="*/ 71201 w 4649685"/>
                <a:gd name="connsiteY1" fmla="*/ 366614 h 428900"/>
                <a:gd name="connsiteX2" fmla="*/ 0 w 4649685"/>
                <a:gd name="connsiteY2" fmla="*/ 427993 h 428900"/>
                <a:gd name="connsiteX3" fmla="*/ 206831 w 4649685"/>
                <a:gd name="connsiteY3" fmla="*/ 428900 h 428900"/>
                <a:gd name="connsiteX4" fmla="*/ 4517627 w 4649685"/>
                <a:gd name="connsiteY4" fmla="*/ 355230 h 428900"/>
                <a:gd name="connsiteX5" fmla="*/ 4649685 w 4649685"/>
                <a:gd name="connsiteY5" fmla="*/ 351682 h 428900"/>
                <a:gd name="connsiteX6" fmla="*/ 4585416 w 4649685"/>
                <a:gd name="connsiteY6" fmla="*/ 341848 h 428900"/>
                <a:gd name="connsiteX7" fmla="*/ 1995453 w 4649685"/>
                <a:gd name="connsiteY7" fmla="*/ 2896 h 428900"/>
                <a:gd name="connsiteX8" fmla="*/ 1698858 w 4649685"/>
                <a:gd name="connsiteY8" fmla="*/ 707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9685" h="428900">
                  <a:moveTo>
                    <a:pt x="1698858" y="707"/>
                  </a:moveTo>
                  <a:cubicBezTo>
                    <a:pt x="846373" y="13290"/>
                    <a:pt x="327012" y="191921"/>
                    <a:pt x="71201" y="366614"/>
                  </a:cubicBezTo>
                  <a:lnTo>
                    <a:pt x="0" y="427993"/>
                  </a:lnTo>
                  <a:lnTo>
                    <a:pt x="206831" y="428900"/>
                  </a:lnTo>
                  <a:cubicBezTo>
                    <a:pt x="1151031" y="428432"/>
                    <a:pt x="3078597" y="392310"/>
                    <a:pt x="4517627" y="355230"/>
                  </a:cubicBezTo>
                  <a:lnTo>
                    <a:pt x="4649685" y="351682"/>
                  </a:lnTo>
                  <a:lnTo>
                    <a:pt x="4585416" y="341848"/>
                  </a:lnTo>
                  <a:cubicBezTo>
                    <a:pt x="3798182" y="204636"/>
                    <a:pt x="3237653" y="38280"/>
                    <a:pt x="1995453" y="2896"/>
                  </a:cubicBezTo>
                  <a:cubicBezTo>
                    <a:pt x="1892412" y="-39"/>
                    <a:pt x="1793578" y="-691"/>
                    <a:pt x="1698858" y="707"/>
                  </a:cubicBezTo>
                  <a:close/>
                </a:path>
              </a:pathLst>
            </a:custGeom>
            <a:gradFill flip="none" rotWithShape="1">
              <a:gsLst>
                <a:gs pos="65000">
                  <a:srgbClr val="B15141"/>
                </a:gs>
                <a:gs pos="0">
                  <a:srgbClr val="EEC497"/>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3" name="Freeform: Shape 112">
              <a:extLst>
                <a:ext uri="{FF2B5EF4-FFF2-40B4-BE49-F238E27FC236}">
                  <a16:creationId xmlns:a16="http://schemas.microsoft.com/office/drawing/2014/main" id="{066CE8EA-8928-484F-8C5A-4C605C1DB79C}"/>
                </a:ext>
              </a:extLst>
            </p:cNvPr>
            <p:cNvSpPr/>
            <p:nvPr/>
          </p:nvSpPr>
          <p:spPr>
            <a:xfrm flipH="1">
              <a:off x="1034346" y="3978183"/>
              <a:ext cx="4426041" cy="375725"/>
            </a:xfrm>
            <a:custGeom>
              <a:avLst/>
              <a:gdLst>
                <a:gd name="connsiteX0" fmla="*/ 1679381 w 4426041"/>
                <a:gd name="connsiteY0" fmla="*/ 706 h 375725"/>
                <a:gd name="connsiteX1" fmla="*/ 10056 w 4426041"/>
                <a:gd name="connsiteY1" fmla="*/ 366613 h 375725"/>
                <a:gd name="connsiteX2" fmla="*/ 0 w 4426041"/>
                <a:gd name="connsiteY2" fmla="*/ 375065 h 375725"/>
                <a:gd name="connsiteX3" fmla="*/ 150322 w 4426041"/>
                <a:gd name="connsiteY3" fmla="*/ 375725 h 375725"/>
                <a:gd name="connsiteX4" fmla="*/ 3445541 w 4426041"/>
                <a:gd name="connsiteY4" fmla="*/ 326253 h 375725"/>
                <a:gd name="connsiteX5" fmla="*/ 4426041 w 4426041"/>
                <a:gd name="connsiteY5" fmla="*/ 302891 h 375725"/>
                <a:gd name="connsiteX6" fmla="*/ 4175852 w 4426041"/>
                <a:gd name="connsiteY6" fmla="*/ 257304 h 375725"/>
                <a:gd name="connsiteX7" fmla="*/ 1983569 w 4426041"/>
                <a:gd name="connsiteY7" fmla="*/ 2895 h 375725"/>
                <a:gd name="connsiteX8" fmla="*/ 1679381 w 4426041"/>
                <a:gd name="connsiteY8" fmla="*/ 706 h 3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6041" h="375725">
                  <a:moveTo>
                    <a:pt x="1679381" y="706"/>
                  </a:moveTo>
                  <a:cubicBezTo>
                    <a:pt x="805072" y="13289"/>
                    <a:pt x="272415" y="191920"/>
                    <a:pt x="10056" y="366613"/>
                  </a:cubicBezTo>
                  <a:lnTo>
                    <a:pt x="0" y="375065"/>
                  </a:lnTo>
                  <a:lnTo>
                    <a:pt x="150322" y="375725"/>
                  </a:lnTo>
                  <a:cubicBezTo>
                    <a:pt x="884700" y="375361"/>
                    <a:pt x="2213953" y="353429"/>
                    <a:pt x="3445541" y="326253"/>
                  </a:cubicBezTo>
                  <a:lnTo>
                    <a:pt x="4426041" y="302891"/>
                  </a:lnTo>
                  <a:lnTo>
                    <a:pt x="4175852" y="257304"/>
                  </a:lnTo>
                  <a:cubicBezTo>
                    <a:pt x="3574532" y="143331"/>
                    <a:pt x="3002769" y="31202"/>
                    <a:pt x="1983569" y="2895"/>
                  </a:cubicBezTo>
                  <a:cubicBezTo>
                    <a:pt x="1877890" y="-40"/>
                    <a:pt x="1776526" y="-692"/>
                    <a:pt x="1679381" y="706"/>
                  </a:cubicBezTo>
                  <a:close/>
                </a:path>
              </a:pathLst>
            </a:custGeom>
            <a:gradFill flip="none" rotWithShape="1">
              <a:gsLst>
                <a:gs pos="0">
                  <a:srgbClr val="DCA27D"/>
                </a:gs>
                <a:gs pos="57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4" name="Freeform: Shape 113">
              <a:extLst>
                <a:ext uri="{FF2B5EF4-FFF2-40B4-BE49-F238E27FC236}">
                  <a16:creationId xmlns:a16="http://schemas.microsoft.com/office/drawing/2014/main" id="{A52A592A-5F81-41F8-AC2E-4753BF8F63C2}"/>
                </a:ext>
              </a:extLst>
            </p:cNvPr>
            <p:cNvSpPr/>
            <p:nvPr/>
          </p:nvSpPr>
          <p:spPr>
            <a:xfrm flipH="1">
              <a:off x="1451858" y="4102253"/>
              <a:ext cx="3907756" cy="251654"/>
            </a:xfrm>
            <a:custGeom>
              <a:avLst/>
              <a:gdLst>
                <a:gd name="connsiteX0" fmla="*/ 1573269 w 3907756"/>
                <a:gd name="connsiteY0" fmla="*/ 645 h 251654"/>
                <a:gd name="connsiteX1" fmla="*/ 47200 w 3907756"/>
                <a:gd name="connsiteY1" fmla="*/ 229525 h 251654"/>
                <a:gd name="connsiteX2" fmla="*/ 0 w 3907756"/>
                <a:gd name="connsiteY2" fmla="*/ 251437 h 251654"/>
                <a:gd name="connsiteX3" fmla="*/ 49550 w 3907756"/>
                <a:gd name="connsiteY3" fmla="*/ 251654 h 251654"/>
                <a:gd name="connsiteX4" fmla="*/ 3344769 w 3907756"/>
                <a:gd name="connsiteY4" fmla="*/ 202182 h 251654"/>
                <a:gd name="connsiteX5" fmla="*/ 3907756 w 3907756"/>
                <a:gd name="connsiteY5" fmla="*/ 188768 h 251654"/>
                <a:gd name="connsiteX6" fmla="*/ 3718733 w 3907756"/>
                <a:gd name="connsiteY6" fmla="*/ 158338 h 251654"/>
                <a:gd name="connsiteX7" fmla="*/ 1892624 w 3907756"/>
                <a:gd name="connsiteY7" fmla="*/ 2643 h 251654"/>
                <a:gd name="connsiteX8" fmla="*/ 1573269 w 3907756"/>
                <a:gd name="connsiteY8" fmla="*/ 645 h 25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7756" h="251654">
                  <a:moveTo>
                    <a:pt x="1573269" y="645"/>
                  </a:moveTo>
                  <a:cubicBezTo>
                    <a:pt x="859345" y="9578"/>
                    <a:pt x="362404" y="110209"/>
                    <a:pt x="47200" y="229525"/>
                  </a:cubicBezTo>
                  <a:lnTo>
                    <a:pt x="0" y="251437"/>
                  </a:lnTo>
                  <a:lnTo>
                    <a:pt x="49550" y="251654"/>
                  </a:lnTo>
                  <a:cubicBezTo>
                    <a:pt x="783928" y="251290"/>
                    <a:pt x="2113181" y="229358"/>
                    <a:pt x="3344769" y="202182"/>
                  </a:cubicBezTo>
                  <a:lnTo>
                    <a:pt x="3907756" y="188768"/>
                  </a:lnTo>
                  <a:lnTo>
                    <a:pt x="3718733" y="158338"/>
                  </a:lnTo>
                  <a:cubicBezTo>
                    <a:pt x="3233419" y="84445"/>
                    <a:pt x="2695138" y="22023"/>
                    <a:pt x="1892624" y="2643"/>
                  </a:cubicBezTo>
                  <a:cubicBezTo>
                    <a:pt x="1781676" y="-36"/>
                    <a:pt x="1675258" y="-632"/>
                    <a:pt x="1573269" y="645"/>
                  </a:cubicBezTo>
                  <a:close/>
                </a:path>
              </a:pathLst>
            </a:custGeom>
            <a:gradFill flip="none" rotWithShape="1">
              <a:gsLst>
                <a:gs pos="0">
                  <a:srgbClr val="C4745B"/>
                </a:gs>
                <a:gs pos="51000">
                  <a:srgbClr val="B15141"/>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grpSp>
        <p:nvGrpSpPr>
          <p:cNvPr id="56" name="Group 55">
            <a:extLst>
              <a:ext uri="{FF2B5EF4-FFF2-40B4-BE49-F238E27FC236}">
                <a16:creationId xmlns:a16="http://schemas.microsoft.com/office/drawing/2014/main" id="{85CF30E6-34F0-4274-A4E6-03BF0FC0DC27}"/>
              </a:ext>
            </a:extLst>
          </p:cNvPr>
          <p:cNvGrpSpPr/>
          <p:nvPr/>
        </p:nvGrpSpPr>
        <p:grpSpPr>
          <a:xfrm>
            <a:off x="-770319" y="5645485"/>
            <a:ext cx="13740010" cy="554231"/>
            <a:chOff x="-770319" y="5645485"/>
            <a:chExt cx="13740010" cy="554231"/>
          </a:xfrm>
        </p:grpSpPr>
        <p:sp>
          <p:nvSpPr>
            <p:cNvPr id="59" name="Rectangle: Rounded Corners 6">
              <a:extLst>
                <a:ext uri="{FF2B5EF4-FFF2-40B4-BE49-F238E27FC236}">
                  <a16:creationId xmlns:a16="http://schemas.microsoft.com/office/drawing/2014/main" id="{83C3B394-2E71-4E15-BD96-8007122EB8EE}"/>
                </a:ext>
              </a:extLst>
            </p:cNvPr>
            <p:cNvSpPr/>
            <p:nvPr/>
          </p:nvSpPr>
          <p:spPr>
            <a:xfrm rot="10800000">
              <a:off x="5315769" y="5653105"/>
              <a:ext cx="1570623" cy="389263"/>
            </a:xfrm>
            <a:custGeom>
              <a:avLst/>
              <a:gdLst>
                <a:gd name="connsiteX0" fmla="*/ 0 w 1036026"/>
                <a:gd name="connsiteY0" fmla="*/ 76933 h 153865"/>
                <a:gd name="connsiteX1" fmla="*/ 76933 w 1036026"/>
                <a:gd name="connsiteY1" fmla="*/ 0 h 153865"/>
                <a:gd name="connsiteX2" fmla="*/ 959094 w 1036026"/>
                <a:gd name="connsiteY2" fmla="*/ 0 h 153865"/>
                <a:gd name="connsiteX3" fmla="*/ 1036027 w 1036026"/>
                <a:gd name="connsiteY3" fmla="*/ 76933 h 153865"/>
                <a:gd name="connsiteX4" fmla="*/ 1036026 w 1036026"/>
                <a:gd name="connsiteY4" fmla="*/ 76933 h 153865"/>
                <a:gd name="connsiteX5" fmla="*/ 959093 w 1036026"/>
                <a:gd name="connsiteY5" fmla="*/ 153866 h 153865"/>
                <a:gd name="connsiteX6" fmla="*/ 76933 w 1036026"/>
                <a:gd name="connsiteY6" fmla="*/ 153865 h 153865"/>
                <a:gd name="connsiteX7" fmla="*/ 0 w 1036026"/>
                <a:gd name="connsiteY7" fmla="*/ 76932 h 153865"/>
                <a:gd name="connsiteX8" fmla="*/ 0 w 1036026"/>
                <a:gd name="connsiteY8" fmla="*/ 76933 h 153865"/>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76933 h 153866"/>
                <a:gd name="connsiteX1" fmla="*/ 76933 w 1036027"/>
                <a:gd name="connsiteY1" fmla="*/ 0 h 153866"/>
                <a:gd name="connsiteX2" fmla="*/ 959094 w 1036027"/>
                <a:gd name="connsiteY2" fmla="*/ 0 h 153866"/>
                <a:gd name="connsiteX3" fmla="*/ 1036027 w 1036027"/>
                <a:gd name="connsiteY3" fmla="*/ 76933 h 153866"/>
                <a:gd name="connsiteX4" fmla="*/ 1036026 w 1036027"/>
                <a:gd name="connsiteY4" fmla="*/ 76933 h 153866"/>
                <a:gd name="connsiteX5" fmla="*/ 959093 w 1036027"/>
                <a:gd name="connsiteY5" fmla="*/ 153866 h 153866"/>
                <a:gd name="connsiteX6" fmla="*/ 76933 w 1036027"/>
                <a:gd name="connsiteY6" fmla="*/ 153865 h 153866"/>
                <a:gd name="connsiteX7" fmla="*/ 0 w 1036027"/>
                <a:gd name="connsiteY7" fmla="*/ 76932 h 153866"/>
                <a:gd name="connsiteX8" fmla="*/ 0 w 1036027"/>
                <a:gd name="connsiteY8" fmla="*/ 76933 h 153866"/>
                <a:gd name="connsiteX0" fmla="*/ 0 w 1036027"/>
                <a:gd name="connsiteY0" fmla="*/ 115314 h 192247"/>
                <a:gd name="connsiteX1" fmla="*/ 76933 w 1036027"/>
                <a:gd name="connsiteY1" fmla="*/ 38381 h 192247"/>
                <a:gd name="connsiteX2" fmla="*/ 959094 w 1036027"/>
                <a:gd name="connsiteY2" fmla="*/ 38381 h 192247"/>
                <a:gd name="connsiteX3" fmla="*/ 1036027 w 1036027"/>
                <a:gd name="connsiteY3" fmla="*/ 115314 h 192247"/>
                <a:gd name="connsiteX4" fmla="*/ 1036026 w 1036027"/>
                <a:gd name="connsiteY4" fmla="*/ 115314 h 192247"/>
                <a:gd name="connsiteX5" fmla="*/ 959093 w 1036027"/>
                <a:gd name="connsiteY5" fmla="*/ 192247 h 192247"/>
                <a:gd name="connsiteX6" fmla="*/ 76933 w 1036027"/>
                <a:gd name="connsiteY6" fmla="*/ 192246 h 192247"/>
                <a:gd name="connsiteX7" fmla="*/ 0 w 1036027"/>
                <a:gd name="connsiteY7" fmla="*/ 115313 h 192247"/>
                <a:gd name="connsiteX8" fmla="*/ 0 w 1036027"/>
                <a:gd name="connsiteY8" fmla="*/ 115314 h 192247"/>
                <a:gd name="connsiteX0" fmla="*/ 0 w 1036027"/>
                <a:gd name="connsiteY0" fmla="*/ 159725 h 236658"/>
                <a:gd name="connsiteX1" fmla="*/ 76933 w 1036027"/>
                <a:gd name="connsiteY1" fmla="*/ 82792 h 236658"/>
                <a:gd name="connsiteX2" fmla="*/ 959094 w 1036027"/>
                <a:gd name="connsiteY2" fmla="*/ 82792 h 236658"/>
                <a:gd name="connsiteX3" fmla="*/ 1036027 w 1036027"/>
                <a:gd name="connsiteY3" fmla="*/ 159725 h 236658"/>
                <a:gd name="connsiteX4" fmla="*/ 1036026 w 1036027"/>
                <a:gd name="connsiteY4" fmla="*/ 159725 h 236658"/>
                <a:gd name="connsiteX5" fmla="*/ 959093 w 1036027"/>
                <a:gd name="connsiteY5" fmla="*/ 236658 h 236658"/>
                <a:gd name="connsiteX6" fmla="*/ 76933 w 1036027"/>
                <a:gd name="connsiteY6" fmla="*/ 236657 h 236658"/>
                <a:gd name="connsiteX7" fmla="*/ 0 w 1036027"/>
                <a:gd name="connsiteY7" fmla="*/ 159724 h 236658"/>
                <a:gd name="connsiteX8" fmla="*/ 0 w 1036027"/>
                <a:gd name="connsiteY8" fmla="*/ 159725 h 236658"/>
                <a:gd name="connsiteX0" fmla="*/ 0 w 1036027"/>
                <a:gd name="connsiteY0" fmla="*/ 179836 h 256769"/>
                <a:gd name="connsiteX1" fmla="*/ 76933 w 1036027"/>
                <a:gd name="connsiteY1" fmla="*/ 102903 h 256769"/>
                <a:gd name="connsiteX2" fmla="*/ 959094 w 1036027"/>
                <a:gd name="connsiteY2" fmla="*/ 102903 h 256769"/>
                <a:gd name="connsiteX3" fmla="*/ 1036027 w 1036027"/>
                <a:gd name="connsiteY3" fmla="*/ 179836 h 256769"/>
                <a:gd name="connsiteX4" fmla="*/ 1036026 w 1036027"/>
                <a:gd name="connsiteY4" fmla="*/ 179836 h 256769"/>
                <a:gd name="connsiteX5" fmla="*/ 959093 w 1036027"/>
                <a:gd name="connsiteY5" fmla="*/ 256769 h 256769"/>
                <a:gd name="connsiteX6" fmla="*/ 76933 w 1036027"/>
                <a:gd name="connsiteY6" fmla="*/ 256768 h 256769"/>
                <a:gd name="connsiteX7" fmla="*/ 0 w 1036027"/>
                <a:gd name="connsiteY7" fmla="*/ 179835 h 256769"/>
                <a:gd name="connsiteX8" fmla="*/ 0 w 1036027"/>
                <a:gd name="connsiteY8" fmla="*/ 179836 h 25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027" h="256769">
                  <a:moveTo>
                    <a:pt x="0" y="179836"/>
                  </a:moveTo>
                  <a:cubicBezTo>
                    <a:pt x="0" y="137347"/>
                    <a:pt x="34444" y="102903"/>
                    <a:pt x="76933" y="102903"/>
                  </a:cubicBezTo>
                  <a:cubicBezTo>
                    <a:pt x="350667" y="-29177"/>
                    <a:pt x="700600" y="-39333"/>
                    <a:pt x="959094" y="102903"/>
                  </a:cubicBezTo>
                  <a:cubicBezTo>
                    <a:pt x="1001583" y="102903"/>
                    <a:pt x="1036027" y="137347"/>
                    <a:pt x="1036027" y="179836"/>
                  </a:cubicBezTo>
                  <a:lnTo>
                    <a:pt x="1036026" y="179836"/>
                  </a:lnTo>
                  <a:cubicBezTo>
                    <a:pt x="1036026" y="222325"/>
                    <a:pt x="1001582" y="256769"/>
                    <a:pt x="959093" y="256769"/>
                  </a:cubicBezTo>
                  <a:cubicBezTo>
                    <a:pt x="629480" y="109452"/>
                    <a:pt x="370986" y="150091"/>
                    <a:pt x="76933" y="256768"/>
                  </a:cubicBezTo>
                  <a:cubicBezTo>
                    <a:pt x="34444" y="256768"/>
                    <a:pt x="0" y="222324"/>
                    <a:pt x="0" y="179835"/>
                  </a:cubicBezTo>
                  <a:lnTo>
                    <a:pt x="0" y="179836"/>
                  </a:lnTo>
                  <a:close/>
                </a:path>
              </a:pathLst>
            </a:custGeom>
            <a:gradFill flip="none" rotWithShape="1">
              <a:gsLst>
                <a:gs pos="13000">
                  <a:srgbClr val="A4004A"/>
                </a:gs>
                <a:gs pos="72000">
                  <a:srgbClr val="54002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nvGrpSpPr>
            <p:cNvPr id="60" name="Group 59">
              <a:extLst>
                <a:ext uri="{FF2B5EF4-FFF2-40B4-BE49-F238E27FC236}">
                  <a16:creationId xmlns:a16="http://schemas.microsoft.com/office/drawing/2014/main" id="{AB29014B-F18E-4069-831C-ADD46E40F9B0}"/>
                </a:ext>
              </a:extLst>
            </p:cNvPr>
            <p:cNvGrpSpPr/>
            <p:nvPr/>
          </p:nvGrpSpPr>
          <p:grpSpPr>
            <a:xfrm>
              <a:off x="6548573" y="5645485"/>
              <a:ext cx="6421118" cy="349896"/>
              <a:chOff x="8280592" y="1651488"/>
              <a:chExt cx="4235554" cy="230801"/>
            </a:xfrm>
          </p:grpSpPr>
          <p:sp>
            <p:nvSpPr>
              <p:cNvPr id="69" name="Rectangle: Rounded Corners 68">
                <a:extLst>
                  <a:ext uri="{FF2B5EF4-FFF2-40B4-BE49-F238E27FC236}">
                    <a16:creationId xmlns:a16="http://schemas.microsoft.com/office/drawing/2014/main" id="{D9403295-555D-42F6-86EF-E3EF45A2F4EA}"/>
                  </a:ext>
                </a:extLst>
              </p:cNvPr>
              <p:cNvSpPr/>
              <p:nvPr/>
            </p:nvSpPr>
            <p:spPr>
              <a:xfrm>
                <a:off x="8384930" y="1651488"/>
                <a:ext cx="4026877" cy="153865"/>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Rounded Corners 13">
                <a:extLst>
                  <a:ext uri="{FF2B5EF4-FFF2-40B4-BE49-F238E27FC236}">
                    <a16:creationId xmlns:a16="http://schemas.microsoft.com/office/drawing/2014/main" id="{1837C527-D3C4-4AF9-80F4-18308FCBE21D}"/>
                  </a:ext>
                </a:extLst>
              </p:cNvPr>
              <p:cNvSpPr/>
              <p:nvPr/>
            </p:nvSpPr>
            <p:spPr>
              <a:xfrm>
                <a:off x="11643399"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76933 w 872747"/>
                  <a:gd name="connsiteY1" fmla="*/ 0 h 153866"/>
                  <a:gd name="connsiteX2" fmla="*/ 770414 w 872747"/>
                  <a:gd name="connsiteY2" fmla="*/ 2032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34444" y="0"/>
                      <a:pt x="76933" y="0"/>
                    </a:cubicBezTo>
                    <a:cubicBezTo>
                      <a:pt x="316560" y="0"/>
                      <a:pt x="530787" y="20320"/>
                      <a:pt x="770414" y="20320"/>
                    </a:cubicBezTo>
                    <a:cubicBezTo>
                      <a:pt x="812903" y="20320"/>
                      <a:pt x="872747" y="34444"/>
                      <a:pt x="872747" y="76933"/>
                    </a:cubicBezTo>
                    <a:lnTo>
                      <a:pt x="872746" y="76933"/>
                    </a:lnTo>
                    <a:cubicBezTo>
                      <a:pt x="872746" y="119422"/>
                      <a:pt x="838302" y="153866"/>
                      <a:pt x="795813" y="153866"/>
                    </a:cubicBezTo>
                    <a:cubicBezTo>
                      <a:pt x="556186" y="153866"/>
                      <a:pt x="316560" y="14370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Rectangle: Rounded Corners 14">
                <a:extLst>
                  <a:ext uri="{FF2B5EF4-FFF2-40B4-BE49-F238E27FC236}">
                    <a16:creationId xmlns:a16="http://schemas.microsoft.com/office/drawing/2014/main" id="{AF115C91-7848-4A90-8647-363BFD9F3977}"/>
                  </a:ext>
                </a:extLst>
              </p:cNvPr>
              <p:cNvSpPr/>
              <p:nvPr/>
            </p:nvSpPr>
            <p:spPr>
              <a:xfrm>
                <a:off x="8280592" y="1728423"/>
                <a:ext cx="872747" cy="153866"/>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3866"/>
                  <a:gd name="connsiteX1" fmla="*/ 9725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6">
                    <a:moveTo>
                      <a:pt x="0" y="76933"/>
                    </a:moveTo>
                    <a:cubicBezTo>
                      <a:pt x="0" y="34444"/>
                      <a:pt x="54764" y="0"/>
                      <a:pt x="97253" y="0"/>
                    </a:cubicBezTo>
                    <a:lnTo>
                      <a:pt x="795814" y="0"/>
                    </a:lnTo>
                    <a:cubicBezTo>
                      <a:pt x="838303" y="0"/>
                      <a:pt x="872747" y="34444"/>
                      <a:pt x="872747" y="76933"/>
                    </a:cubicBezTo>
                    <a:lnTo>
                      <a:pt x="872746" y="76933"/>
                    </a:lnTo>
                    <a:cubicBezTo>
                      <a:pt x="872746" y="119422"/>
                      <a:pt x="838302" y="153866"/>
                      <a:pt x="795813" y="153866"/>
                    </a:cubicBezTo>
                    <a:cubicBezTo>
                      <a:pt x="556186" y="133546"/>
                      <a:pt x="316560" y="15386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1" name="Group 60">
              <a:extLst>
                <a:ext uri="{FF2B5EF4-FFF2-40B4-BE49-F238E27FC236}">
                  <a16:creationId xmlns:a16="http://schemas.microsoft.com/office/drawing/2014/main" id="{CC122358-E6BB-4E6D-9976-8EC531D6DA46}"/>
                </a:ext>
              </a:extLst>
            </p:cNvPr>
            <p:cNvGrpSpPr/>
            <p:nvPr/>
          </p:nvGrpSpPr>
          <p:grpSpPr>
            <a:xfrm rot="10800000">
              <a:off x="-770319" y="5653105"/>
              <a:ext cx="6421118" cy="546611"/>
              <a:chOff x="2890523" y="7005441"/>
              <a:chExt cx="6421118" cy="546611"/>
            </a:xfrm>
          </p:grpSpPr>
          <p:sp>
            <p:nvSpPr>
              <p:cNvPr id="62" name="Rectangle 96">
                <a:extLst>
                  <a:ext uri="{FF2B5EF4-FFF2-40B4-BE49-F238E27FC236}">
                    <a16:creationId xmlns:a16="http://schemas.microsoft.com/office/drawing/2014/main" id="{AA609AF0-E7C8-4A60-ABCC-63B4F60DE117}"/>
                  </a:ext>
                </a:extLst>
              </p:cNvPr>
              <p:cNvSpPr/>
              <p:nvPr/>
            </p:nvSpPr>
            <p:spPr>
              <a:xfrm>
                <a:off x="5661868" y="7005441"/>
                <a:ext cx="865128" cy="147821"/>
              </a:xfrm>
              <a:custGeom>
                <a:avLst/>
                <a:gdLst>
                  <a:gd name="connsiteX0" fmla="*/ 0 w 570663"/>
                  <a:gd name="connsiteY0" fmla="*/ 0 h 158115"/>
                  <a:gd name="connsiteX1" fmla="*/ 570663 w 570663"/>
                  <a:gd name="connsiteY1" fmla="*/ 0 h 158115"/>
                  <a:gd name="connsiteX2" fmla="*/ 570663 w 570663"/>
                  <a:gd name="connsiteY2" fmla="*/ 158115 h 158115"/>
                  <a:gd name="connsiteX3" fmla="*/ 0 w 570663"/>
                  <a:gd name="connsiteY3" fmla="*/ 158115 h 158115"/>
                  <a:gd name="connsiteX4" fmla="*/ 0 w 570663"/>
                  <a:gd name="connsiteY4" fmla="*/ 0 h 158115"/>
                  <a:gd name="connsiteX0" fmla="*/ 123825 w 570663"/>
                  <a:gd name="connsiteY0" fmla="*/ 1905 h 158115"/>
                  <a:gd name="connsiteX1" fmla="*/ 570663 w 570663"/>
                  <a:gd name="connsiteY1" fmla="*/ 0 h 158115"/>
                  <a:gd name="connsiteX2" fmla="*/ 570663 w 570663"/>
                  <a:gd name="connsiteY2" fmla="*/ 158115 h 158115"/>
                  <a:gd name="connsiteX3" fmla="*/ 0 w 570663"/>
                  <a:gd name="connsiteY3" fmla="*/ 158115 h 158115"/>
                  <a:gd name="connsiteX4" fmla="*/ 123825 w 570663"/>
                  <a:gd name="connsiteY4" fmla="*/ 1905 h 158115"/>
                  <a:gd name="connsiteX0" fmla="*/ 123825 w 570663"/>
                  <a:gd name="connsiteY0" fmla="*/ 3810 h 160020"/>
                  <a:gd name="connsiteX1" fmla="*/ 443028 w 570663"/>
                  <a:gd name="connsiteY1" fmla="*/ 0 h 160020"/>
                  <a:gd name="connsiteX2" fmla="*/ 570663 w 570663"/>
                  <a:gd name="connsiteY2" fmla="*/ 160020 h 160020"/>
                  <a:gd name="connsiteX3" fmla="*/ 0 w 570663"/>
                  <a:gd name="connsiteY3" fmla="*/ 160020 h 160020"/>
                  <a:gd name="connsiteX4" fmla="*/ 123825 w 570663"/>
                  <a:gd name="connsiteY4" fmla="*/ 381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63" h="160020">
                    <a:moveTo>
                      <a:pt x="123825" y="3810"/>
                    </a:moveTo>
                    <a:lnTo>
                      <a:pt x="443028" y="0"/>
                    </a:lnTo>
                    <a:lnTo>
                      <a:pt x="570663" y="160020"/>
                    </a:lnTo>
                    <a:lnTo>
                      <a:pt x="0" y="160020"/>
                    </a:lnTo>
                    <a:lnTo>
                      <a:pt x="123825" y="3810"/>
                    </a:lnTo>
                    <a:close/>
                  </a:path>
                </a:pathLst>
              </a:custGeom>
              <a:gradFill flip="none" rotWithShape="1">
                <a:gsLst>
                  <a:gs pos="85000">
                    <a:srgbClr val="6C0040"/>
                  </a:gs>
                  <a:gs pos="12000">
                    <a:schemeClr val="bg1"/>
                  </a:gs>
                  <a:gs pos="24000">
                    <a:srgbClr val="FF93E0"/>
                  </a:gs>
                  <a:gs pos="56000">
                    <a:srgbClr val="FF197C"/>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Rectangle: Rounded Corners 74">
                <a:extLst>
                  <a:ext uri="{FF2B5EF4-FFF2-40B4-BE49-F238E27FC236}">
                    <a16:creationId xmlns:a16="http://schemas.microsoft.com/office/drawing/2014/main" id="{AE1B4324-755D-4ED7-89C4-5B1BD8A938A1}"/>
                  </a:ext>
                </a:extLst>
              </p:cNvPr>
              <p:cNvSpPr/>
              <p:nvPr/>
            </p:nvSpPr>
            <p:spPr>
              <a:xfrm>
                <a:off x="4038463" y="7215475"/>
                <a:ext cx="4111940"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rgbClr val="AFF0FF"/>
                  </a:gs>
                  <a:gs pos="15000">
                    <a:srgbClr val="75B5D1"/>
                  </a:gs>
                  <a:gs pos="43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Rectangle: Rounded Corners 74">
                <a:extLst>
                  <a:ext uri="{FF2B5EF4-FFF2-40B4-BE49-F238E27FC236}">
                    <a16:creationId xmlns:a16="http://schemas.microsoft.com/office/drawing/2014/main" id="{ADAC6B1F-2BFE-46A7-AF40-79884833299A}"/>
                  </a:ext>
                </a:extLst>
              </p:cNvPr>
              <p:cNvSpPr/>
              <p:nvPr/>
            </p:nvSpPr>
            <p:spPr>
              <a:xfrm>
                <a:off x="5455314" y="7111054"/>
                <a:ext cx="1278237" cy="308939"/>
              </a:xfrm>
              <a:custGeom>
                <a:avLst/>
                <a:gdLst>
                  <a:gd name="connsiteX0" fmla="*/ 0 w 843161"/>
                  <a:gd name="connsiteY0" fmla="*/ 112191 h 224381"/>
                  <a:gd name="connsiteX1" fmla="*/ 112191 w 843161"/>
                  <a:gd name="connsiteY1" fmla="*/ 0 h 224381"/>
                  <a:gd name="connsiteX2" fmla="*/ 730971 w 843161"/>
                  <a:gd name="connsiteY2" fmla="*/ 0 h 224381"/>
                  <a:gd name="connsiteX3" fmla="*/ 843162 w 843161"/>
                  <a:gd name="connsiteY3" fmla="*/ 112191 h 224381"/>
                  <a:gd name="connsiteX4" fmla="*/ 843161 w 843161"/>
                  <a:gd name="connsiteY4" fmla="*/ 112191 h 224381"/>
                  <a:gd name="connsiteX5" fmla="*/ 730970 w 843161"/>
                  <a:gd name="connsiteY5" fmla="*/ 224382 h 224381"/>
                  <a:gd name="connsiteX6" fmla="*/ 112191 w 843161"/>
                  <a:gd name="connsiteY6" fmla="*/ 224381 h 224381"/>
                  <a:gd name="connsiteX7" fmla="*/ 0 w 843161"/>
                  <a:gd name="connsiteY7" fmla="*/ 112190 h 224381"/>
                  <a:gd name="connsiteX8" fmla="*/ 0 w 843161"/>
                  <a:gd name="connsiteY8" fmla="*/ 112191 h 224381"/>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3197 h 235388"/>
                  <a:gd name="connsiteX1" fmla="*/ 112191 w 843162"/>
                  <a:gd name="connsiteY1" fmla="*/ 11006 h 235388"/>
                  <a:gd name="connsiteX2" fmla="*/ 730971 w 843162"/>
                  <a:gd name="connsiteY2" fmla="*/ 11006 h 235388"/>
                  <a:gd name="connsiteX3" fmla="*/ 843162 w 843162"/>
                  <a:gd name="connsiteY3" fmla="*/ 123197 h 235388"/>
                  <a:gd name="connsiteX4" fmla="*/ 843161 w 843162"/>
                  <a:gd name="connsiteY4" fmla="*/ 123197 h 235388"/>
                  <a:gd name="connsiteX5" fmla="*/ 730970 w 843162"/>
                  <a:gd name="connsiteY5" fmla="*/ 235388 h 235388"/>
                  <a:gd name="connsiteX6" fmla="*/ 112191 w 843162"/>
                  <a:gd name="connsiteY6" fmla="*/ 235387 h 235388"/>
                  <a:gd name="connsiteX7" fmla="*/ 0 w 843162"/>
                  <a:gd name="connsiteY7" fmla="*/ 123196 h 235388"/>
                  <a:gd name="connsiteX8" fmla="*/ 0 w 843162"/>
                  <a:gd name="connsiteY8" fmla="*/ 123197 h 235388"/>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27431 h 239622"/>
                  <a:gd name="connsiteX1" fmla="*/ 112191 w 843162"/>
                  <a:gd name="connsiteY1" fmla="*/ 15240 h 239622"/>
                  <a:gd name="connsiteX2" fmla="*/ 730971 w 843162"/>
                  <a:gd name="connsiteY2" fmla="*/ 15240 h 239622"/>
                  <a:gd name="connsiteX3" fmla="*/ 843162 w 843162"/>
                  <a:gd name="connsiteY3" fmla="*/ 127431 h 239622"/>
                  <a:gd name="connsiteX4" fmla="*/ 843161 w 843162"/>
                  <a:gd name="connsiteY4" fmla="*/ 127431 h 239622"/>
                  <a:gd name="connsiteX5" fmla="*/ 730970 w 843162"/>
                  <a:gd name="connsiteY5" fmla="*/ 239622 h 239622"/>
                  <a:gd name="connsiteX6" fmla="*/ 112191 w 843162"/>
                  <a:gd name="connsiteY6" fmla="*/ 239621 h 239622"/>
                  <a:gd name="connsiteX7" fmla="*/ 0 w 843162"/>
                  <a:gd name="connsiteY7" fmla="*/ 127430 h 239622"/>
                  <a:gd name="connsiteX8" fmla="*/ 0 w 843162"/>
                  <a:gd name="connsiteY8" fmla="*/ 127431 h 239622"/>
                  <a:gd name="connsiteX0" fmla="*/ 0 w 843162"/>
                  <a:gd name="connsiteY0" fmla="*/ 139356 h 251547"/>
                  <a:gd name="connsiteX1" fmla="*/ 112191 w 843162"/>
                  <a:gd name="connsiteY1" fmla="*/ 27165 h 251547"/>
                  <a:gd name="connsiteX2" fmla="*/ 730971 w 843162"/>
                  <a:gd name="connsiteY2" fmla="*/ 27165 h 251547"/>
                  <a:gd name="connsiteX3" fmla="*/ 843162 w 843162"/>
                  <a:gd name="connsiteY3" fmla="*/ 139356 h 251547"/>
                  <a:gd name="connsiteX4" fmla="*/ 843161 w 843162"/>
                  <a:gd name="connsiteY4" fmla="*/ 139356 h 251547"/>
                  <a:gd name="connsiteX5" fmla="*/ 730970 w 843162"/>
                  <a:gd name="connsiteY5" fmla="*/ 251547 h 251547"/>
                  <a:gd name="connsiteX6" fmla="*/ 112191 w 843162"/>
                  <a:gd name="connsiteY6" fmla="*/ 251546 h 251547"/>
                  <a:gd name="connsiteX7" fmla="*/ 0 w 843162"/>
                  <a:gd name="connsiteY7" fmla="*/ 139355 h 251547"/>
                  <a:gd name="connsiteX8" fmla="*/ 0 w 843162"/>
                  <a:gd name="connsiteY8" fmla="*/ 139356 h 2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162" h="251547">
                    <a:moveTo>
                      <a:pt x="0" y="139356"/>
                    </a:moveTo>
                    <a:cubicBezTo>
                      <a:pt x="0" y="77395"/>
                      <a:pt x="51806" y="41051"/>
                      <a:pt x="112191" y="27165"/>
                    </a:cubicBezTo>
                    <a:cubicBezTo>
                      <a:pt x="261301" y="-7125"/>
                      <a:pt x="515186" y="-10935"/>
                      <a:pt x="730971" y="27165"/>
                    </a:cubicBezTo>
                    <a:cubicBezTo>
                      <a:pt x="791988" y="37938"/>
                      <a:pt x="843162" y="77395"/>
                      <a:pt x="843162" y="139356"/>
                    </a:cubicBezTo>
                    <a:lnTo>
                      <a:pt x="843161" y="139356"/>
                    </a:lnTo>
                    <a:cubicBezTo>
                      <a:pt x="843161" y="201317"/>
                      <a:pt x="792931" y="251547"/>
                      <a:pt x="730970" y="251547"/>
                    </a:cubicBezTo>
                    <a:lnTo>
                      <a:pt x="112191" y="251546"/>
                    </a:lnTo>
                    <a:cubicBezTo>
                      <a:pt x="50230" y="251546"/>
                      <a:pt x="0" y="201316"/>
                      <a:pt x="0" y="139355"/>
                    </a:cubicBezTo>
                    <a:lnTo>
                      <a:pt x="0" y="139356"/>
                    </a:lnTo>
                    <a:close/>
                  </a:path>
                </a:pathLst>
              </a:custGeom>
              <a:gradFill>
                <a:gsLst>
                  <a:gs pos="0">
                    <a:schemeClr val="bg1"/>
                  </a:gs>
                  <a:gs pos="20000">
                    <a:srgbClr val="AFF0FF"/>
                  </a:gs>
                  <a:gs pos="36000">
                    <a:srgbClr val="75B5D1"/>
                  </a:gs>
                  <a:gs pos="72000">
                    <a:srgbClr val="162B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Rectangle: Rounded Corners 64">
                <a:extLst>
                  <a:ext uri="{FF2B5EF4-FFF2-40B4-BE49-F238E27FC236}">
                    <a16:creationId xmlns:a16="http://schemas.microsoft.com/office/drawing/2014/main" id="{E02721DD-3036-40DB-A054-849EE8202C90}"/>
                  </a:ext>
                </a:extLst>
              </p:cNvPr>
              <p:cNvSpPr/>
              <p:nvPr/>
            </p:nvSpPr>
            <p:spPr>
              <a:xfrm>
                <a:off x="3048700" y="7318792"/>
                <a:ext cx="6104763" cy="233260"/>
              </a:xfrm>
              <a:prstGeom prst="roundRect">
                <a:avLst>
                  <a:gd name="adj" fmla="val 50000"/>
                </a:avLst>
              </a:prstGeom>
              <a:gradFill flip="none" rotWithShape="1">
                <a:gsLst>
                  <a:gs pos="0">
                    <a:srgbClr val="FF5D5D"/>
                  </a:gs>
                  <a:gs pos="59000">
                    <a:srgbClr val="A4004A"/>
                  </a:gs>
                  <a:gs pos="89000">
                    <a:srgbClr val="54002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Rectangle: Rounded Corners 11">
                <a:extLst>
                  <a:ext uri="{FF2B5EF4-FFF2-40B4-BE49-F238E27FC236}">
                    <a16:creationId xmlns:a16="http://schemas.microsoft.com/office/drawing/2014/main" id="{2BE93A2B-7A6C-467F-8869-F82232D210F8}"/>
                  </a:ext>
                </a:extLst>
              </p:cNvPr>
              <p:cNvSpPr/>
              <p:nvPr/>
            </p:nvSpPr>
            <p:spPr>
              <a:xfrm>
                <a:off x="7988553" y="7202162"/>
                <a:ext cx="1323088" cy="236683"/>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6"/>
                  <a:gd name="connsiteX1" fmla="*/ 76933 w 872747"/>
                  <a:gd name="connsiteY1" fmla="*/ 0 h 153866"/>
                  <a:gd name="connsiteX2" fmla="*/ 795814 w 872747"/>
                  <a:gd name="connsiteY2" fmla="*/ 0 h 153866"/>
                  <a:gd name="connsiteX3" fmla="*/ 872747 w 872747"/>
                  <a:gd name="connsiteY3" fmla="*/ 76933 h 153866"/>
                  <a:gd name="connsiteX4" fmla="*/ 872746 w 872747"/>
                  <a:gd name="connsiteY4" fmla="*/ 76933 h 153866"/>
                  <a:gd name="connsiteX5" fmla="*/ 795813 w 872747"/>
                  <a:gd name="connsiteY5" fmla="*/ 153866 h 153866"/>
                  <a:gd name="connsiteX6" fmla="*/ 76933 w 872747"/>
                  <a:gd name="connsiteY6" fmla="*/ 153865 h 153866"/>
                  <a:gd name="connsiteX7" fmla="*/ 0 w 872747"/>
                  <a:gd name="connsiteY7" fmla="*/ 76932 h 153866"/>
                  <a:gd name="connsiteX8" fmla="*/ 0 w 872747"/>
                  <a:gd name="connsiteY8" fmla="*/ 76933 h 153866"/>
                  <a:gd name="connsiteX0" fmla="*/ 0 w 872747"/>
                  <a:gd name="connsiteY0" fmla="*/ 76933 h 156123"/>
                  <a:gd name="connsiteX1" fmla="*/ 76933 w 872747"/>
                  <a:gd name="connsiteY1" fmla="*/ 0 h 156123"/>
                  <a:gd name="connsiteX2" fmla="*/ 795814 w 872747"/>
                  <a:gd name="connsiteY2" fmla="*/ 0 h 156123"/>
                  <a:gd name="connsiteX3" fmla="*/ 872747 w 872747"/>
                  <a:gd name="connsiteY3" fmla="*/ 76933 h 156123"/>
                  <a:gd name="connsiteX4" fmla="*/ 872746 w 872747"/>
                  <a:gd name="connsiteY4" fmla="*/ 76933 h 156123"/>
                  <a:gd name="connsiteX5" fmla="*/ 795813 w 872747"/>
                  <a:gd name="connsiteY5" fmla="*/ 153866 h 156123"/>
                  <a:gd name="connsiteX6" fmla="*/ 76933 w 872747"/>
                  <a:gd name="connsiteY6" fmla="*/ 153865 h 156123"/>
                  <a:gd name="connsiteX7" fmla="*/ 0 w 872747"/>
                  <a:gd name="connsiteY7" fmla="*/ 76932 h 156123"/>
                  <a:gd name="connsiteX8" fmla="*/ 0 w 872747"/>
                  <a:gd name="connsiteY8" fmla="*/ 76933 h 15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6123">
                    <a:moveTo>
                      <a:pt x="0" y="76933"/>
                    </a:moveTo>
                    <a:cubicBezTo>
                      <a:pt x="0" y="34444"/>
                      <a:pt x="34444" y="0"/>
                      <a:pt x="76933" y="0"/>
                    </a:cubicBezTo>
                    <a:cubicBezTo>
                      <a:pt x="316560" y="0"/>
                      <a:pt x="556187" y="20320"/>
                      <a:pt x="795814" y="0"/>
                    </a:cubicBezTo>
                    <a:cubicBezTo>
                      <a:pt x="838303" y="0"/>
                      <a:pt x="872747" y="34444"/>
                      <a:pt x="872747" y="76933"/>
                    </a:cubicBezTo>
                    <a:lnTo>
                      <a:pt x="872746" y="76933"/>
                    </a:lnTo>
                    <a:cubicBezTo>
                      <a:pt x="872746" y="119422"/>
                      <a:pt x="838302" y="153866"/>
                      <a:pt x="795813" y="153866"/>
                    </a:cubicBezTo>
                    <a:cubicBezTo>
                      <a:pt x="556186" y="153866"/>
                      <a:pt x="326720" y="158945"/>
                      <a:pt x="76933" y="153865"/>
                    </a:cubicBez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Rounded Corners 12">
                <a:extLst>
                  <a:ext uri="{FF2B5EF4-FFF2-40B4-BE49-F238E27FC236}">
                    <a16:creationId xmlns:a16="http://schemas.microsoft.com/office/drawing/2014/main" id="{F7E5E78E-E3D2-48E9-ADD9-FF6EC52884CA}"/>
                  </a:ext>
                </a:extLst>
              </p:cNvPr>
              <p:cNvSpPr/>
              <p:nvPr/>
            </p:nvSpPr>
            <p:spPr>
              <a:xfrm>
                <a:off x="2890523" y="7202160"/>
                <a:ext cx="1323088" cy="233260"/>
              </a:xfrm>
              <a:custGeom>
                <a:avLst/>
                <a:gdLst>
                  <a:gd name="connsiteX0" fmla="*/ 0 w 872746"/>
                  <a:gd name="connsiteY0" fmla="*/ 76933 h 153865"/>
                  <a:gd name="connsiteX1" fmla="*/ 76933 w 872746"/>
                  <a:gd name="connsiteY1" fmla="*/ 0 h 153865"/>
                  <a:gd name="connsiteX2" fmla="*/ 795814 w 872746"/>
                  <a:gd name="connsiteY2" fmla="*/ 0 h 153865"/>
                  <a:gd name="connsiteX3" fmla="*/ 872747 w 872746"/>
                  <a:gd name="connsiteY3" fmla="*/ 76933 h 153865"/>
                  <a:gd name="connsiteX4" fmla="*/ 872746 w 872746"/>
                  <a:gd name="connsiteY4" fmla="*/ 76933 h 153865"/>
                  <a:gd name="connsiteX5" fmla="*/ 795813 w 872746"/>
                  <a:gd name="connsiteY5" fmla="*/ 153866 h 153865"/>
                  <a:gd name="connsiteX6" fmla="*/ 76933 w 872746"/>
                  <a:gd name="connsiteY6" fmla="*/ 153865 h 153865"/>
                  <a:gd name="connsiteX7" fmla="*/ 0 w 872746"/>
                  <a:gd name="connsiteY7" fmla="*/ 76932 h 153865"/>
                  <a:gd name="connsiteX8" fmla="*/ 0 w 872746"/>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 name="connsiteX0" fmla="*/ 0 w 872747"/>
                  <a:gd name="connsiteY0" fmla="*/ 76933 h 153865"/>
                  <a:gd name="connsiteX1" fmla="*/ 76933 w 872747"/>
                  <a:gd name="connsiteY1" fmla="*/ 0 h 153865"/>
                  <a:gd name="connsiteX2" fmla="*/ 795814 w 872747"/>
                  <a:gd name="connsiteY2" fmla="*/ 0 h 153865"/>
                  <a:gd name="connsiteX3" fmla="*/ 872747 w 872747"/>
                  <a:gd name="connsiteY3" fmla="*/ 76933 h 153865"/>
                  <a:gd name="connsiteX4" fmla="*/ 872746 w 872747"/>
                  <a:gd name="connsiteY4" fmla="*/ 76933 h 153865"/>
                  <a:gd name="connsiteX5" fmla="*/ 734853 w 872747"/>
                  <a:gd name="connsiteY5" fmla="*/ 148786 h 153865"/>
                  <a:gd name="connsiteX6" fmla="*/ 76933 w 872747"/>
                  <a:gd name="connsiteY6" fmla="*/ 153865 h 153865"/>
                  <a:gd name="connsiteX7" fmla="*/ 0 w 872747"/>
                  <a:gd name="connsiteY7" fmla="*/ 76932 h 153865"/>
                  <a:gd name="connsiteX8" fmla="*/ 0 w 872747"/>
                  <a:gd name="connsiteY8" fmla="*/ 76933 h 15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747" h="153865">
                    <a:moveTo>
                      <a:pt x="0" y="76933"/>
                    </a:moveTo>
                    <a:cubicBezTo>
                      <a:pt x="0" y="34444"/>
                      <a:pt x="34444" y="0"/>
                      <a:pt x="76933" y="0"/>
                    </a:cubicBezTo>
                    <a:cubicBezTo>
                      <a:pt x="321640" y="20320"/>
                      <a:pt x="556187" y="0"/>
                      <a:pt x="795814" y="0"/>
                    </a:cubicBezTo>
                    <a:cubicBezTo>
                      <a:pt x="838303" y="0"/>
                      <a:pt x="872747" y="34444"/>
                      <a:pt x="872747" y="76933"/>
                    </a:cubicBezTo>
                    <a:lnTo>
                      <a:pt x="872746" y="76933"/>
                    </a:lnTo>
                    <a:cubicBezTo>
                      <a:pt x="872746" y="119422"/>
                      <a:pt x="777342" y="148786"/>
                      <a:pt x="734853" y="148786"/>
                    </a:cubicBezTo>
                    <a:lnTo>
                      <a:pt x="76933" y="153865"/>
                    </a:lnTo>
                    <a:cubicBezTo>
                      <a:pt x="34444" y="153865"/>
                      <a:pt x="0" y="119421"/>
                      <a:pt x="0" y="76932"/>
                    </a:cubicBezTo>
                    <a:lnTo>
                      <a:pt x="0" y="76933"/>
                    </a:lnTo>
                    <a:close/>
                  </a:path>
                </a:pathLst>
              </a:custGeom>
              <a:gradFill flip="none" rotWithShape="1">
                <a:gsLst>
                  <a:gs pos="0">
                    <a:schemeClr val="bg1"/>
                  </a:gs>
                  <a:gs pos="31000">
                    <a:srgbClr val="AFF0FF"/>
                  </a:gs>
                  <a:gs pos="52000">
                    <a:srgbClr val="75B5D1"/>
                  </a:gs>
                  <a:gs pos="100000">
                    <a:srgbClr val="162B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sp>
        <p:nvSpPr>
          <p:cNvPr id="75" name="Rectangle 74">
            <a:extLst>
              <a:ext uri="{FF2B5EF4-FFF2-40B4-BE49-F238E27FC236}">
                <a16:creationId xmlns:a16="http://schemas.microsoft.com/office/drawing/2014/main" id="{797F6C9B-F77A-493E-97E5-D041489EA540}"/>
              </a:ext>
            </a:extLst>
          </p:cNvPr>
          <p:cNvSpPr/>
          <p:nvPr/>
        </p:nvSpPr>
        <p:spPr>
          <a:xfrm>
            <a:off x="0" y="5525329"/>
            <a:ext cx="12192000" cy="1339934"/>
          </a:xfrm>
          <a:prstGeom prst="rect">
            <a:avLst/>
          </a:prstGeom>
          <a:gradFill flip="none" rotWithShape="1">
            <a:gsLst>
              <a:gs pos="100000">
                <a:schemeClr val="tx1">
                  <a:alpha val="0"/>
                </a:schemeClr>
              </a:gs>
              <a:gs pos="0">
                <a:srgbClr val="12253A">
                  <a:alpha val="0"/>
                </a:srgbClr>
              </a:gs>
              <a:gs pos="48000">
                <a:srgbClr val="12253A">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Box 1">
            <a:extLst>
              <a:ext uri="{FF2B5EF4-FFF2-40B4-BE49-F238E27FC236}">
                <a16:creationId xmlns:a16="http://schemas.microsoft.com/office/drawing/2014/main" id="{403757A5-B6C5-12C0-3C62-70700B02C922}"/>
              </a:ext>
            </a:extLst>
          </p:cNvPr>
          <p:cNvSpPr txBox="1"/>
          <p:nvPr/>
        </p:nvSpPr>
        <p:spPr>
          <a:xfrm>
            <a:off x="1047336" y="303514"/>
            <a:ext cx="9656639" cy="584775"/>
          </a:xfrm>
          <a:prstGeom prst="rect">
            <a:avLst/>
          </a:prstGeom>
          <a:noFill/>
        </p:spPr>
        <p:txBody>
          <a:bodyPr wrap="square" rtlCol="0">
            <a:spAutoFit/>
          </a:bodyPr>
          <a:lstStyle/>
          <a:p>
            <a:pPr algn="ctr"/>
            <a:r>
              <a:rPr lang="en-US" sz="3200" b="1" dirty="0">
                <a:solidFill>
                  <a:schemeClr val="bg1"/>
                </a:solidFill>
              </a:rPr>
              <a:t>Data Understanding and Preprocessing </a:t>
            </a:r>
          </a:p>
        </p:txBody>
      </p:sp>
      <p:pic>
        <p:nvPicPr>
          <p:cNvPr id="4" name="Graphic 3" descr="Database with solid fill">
            <a:extLst>
              <a:ext uri="{FF2B5EF4-FFF2-40B4-BE49-F238E27FC236}">
                <a16:creationId xmlns:a16="http://schemas.microsoft.com/office/drawing/2014/main" id="{B22A69B7-5668-9F93-1578-2525EAA173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193" y="1039016"/>
            <a:ext cx="914400" cy="914400"/>
          </a:xfrm>
          <a:prstGeom prst="rect">
            <a:avLst/>
          </a:prstGeom>
        </p:spPr>
      </p:pic>
      <p:pic>
        <p:nvPicPr>
          <p:cNvPr id="8" name="Graphic 7" descr="Chevron arrows with solid fill">
            <a:extLst>
              <a:ext uri="{FF2B5EF4-FFF2-40B4-BE49-F238E27FC236}">
                <a16:creationId xmlns:a16="http://schemas.microsoft.com/office/drawing/2014/main" id="{54CFD4C0-4FED-EF38-2601-EEFEDCB9F8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624" y="2453161"/>
            <a:ext cx="444188" cy="444188"/>
          </a:xfrm>
          <a:prstGeom prst="rect">
            <a:avLst/>
          </a:prstGeom>
        </p:spPr>
      </p:pic>
      <p:pic>
        <p:nvPicPr>
          <p:cNvPr id="10" name="Graphic 9" descr="Single gear with solid fill">
            <a:extLst>
              <a:ext uri="{FF2B5EF4-FFF2-40B4-BE49-F238E27FC236}">
                <a16:creationId xmlns:a16="http://schemas.microsoft.com/office/drawing/2014/main" id="{7FA84A73-D2AE-FBDB-079B-0F17795B85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20" y="3525976"/>
            <a:ext cx="444188" cy="444188"/>
          </a:xfrm>
          <a:prstGeom prst="rect">
            <a:avLst/>
          </a:prstGeom>
        </p:spPr>
      </p:pic>
      <p:pic>
        <p:nvPicPr>
          <p:cNvPr id="12" name="Graphic 11" descr="Research with solid fill">
            <a:extLst>
              <a:ext uri="{FF2B5EF4-FFF2-40B4-BE49-F238E27FC236}">
                <a16:creationId xmlns:a16="http://schemas.microsoft.com/office/drawing/2014/main" id="{92E9851A-36A3-48AD-922B-AA893E8AE1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220" y="4598791"/>
            <a:ext cx="444188" cy="444188"/>
          </a:xfrm>
          <a:prstGeom prst="rect">
            <a:avLst/>
          </a:prstGeom>
        </p:spPr>
      </p:pic>
      <p:sp useBgFill="1">
        <p:nvSpPr>
          <p:cNvPr id="5" name="Rounded Rectangle 4">
            <a:extLst>
              <a:ext uri="{FF2B5EF4-FFF2-40B4-BE49-F238E27FC236}">
                <a16:creationId xmlns:a16="http://schemas.microsoft.com/office/drawing/2014/main" id="{8B562955-6BD1-DEB4-FD07-DA37949CEF51}"/>
              </a:ext>
            </a:extLst>
          </p:cNvPr>
          <p:cNvSpPr/>
          <p:nvPr/>
        </p:nvSpPr>
        <p:spPr>
          <a:xfrm>
            <a:off x="1493374" y="1118142"/>
            <a:ext cx="9426264" cy="386906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187E83-966C-99A7-2294-297A906B217F}"/>
              </a:ext>
            </a:extLst>
          </p:cNvPr>
          <p:cNvSpPr txBox="1"/>
          <p:nvPr/>
        </p:nvSpPr>
        <p:spPr>
          <a:xfrm>
            <a:off x="1967900" y="1637416"/>
            <a:ext cx="2986872" cy="369332"/>
          </a:xfrm>
          <a:prstGeom prst="rect">
            <a:avLst/>
          </a:prstGeom>
          <a:noFill/>
        </p:spPr>
        <p:txBody>
          <a:bodyPr wrap="square" rtlCol="0">
            <a:spAutoFit/>
          </a:bodyPr>
          <a:lstStyle/>
          <a:p>
            <a:r>
              <a:rPr lang="en-US" b="1" dirty="0">
                <a:solidFill>
                  <a:schemeClr val="bg1"/>
                </a:solidFill>
              </a:rPr>
              <a:t>The GoodReads Dataset:</a:t>
            </a:r>
          </a:p>
        </p:txBody>
      </p:sp>
      <p:sp>
        <p:nvSpPr>
          <p:cNvPr id="11" name="TextBox 10">
            <a:extLst>
              <a:ext uri="{FF2B5EF4-FFF2-40B4-BE49-F238E27FC236}">
                <a16:creationId xmlns:a16="http://schemas.microsoft.com/office/drawing/2014/main" id="{46FFC7C3-BCE7-E08E-F310-5C1166B343DB}"/>
              </a:ext>
            </a:extLst>
          </p:cNvPr>
          <p:cNvSpPr txBox="1"/>
          <p:nvPr/>
        </p:nvSpPr>
        <p:spPr>
          <a:xfrm>
            <a:off x="1977056" y="2084744"/>
            <a:ext cx="8421586" cy="2256580"/>
          </a:xfrm>
          <a:prstGeom prst="rect">
            <a:avLst/>
          </a:prstGeom>
          <a:noFill/>
        </p:spPr>
        <p:txBody>
          <a:bodyPr wrap="square" rtlCol="0">
            <a:spAutoFit/>
          </a:bodyPr>
          <a:lstStyle/>
          <a:p>
            <a:pPr>
              <a:lnSpc>
                <a:spcPct val="200000"/>
              </a:lnSpc>
            </a:pPr>
            <a:r>
              <a:rPr lang="en-US" sz="1200" dirty="0">
                <a:solidFill>
                  <a:schemeClr val="bg1"/>
                </a:solidFill>
              </a:rPr>
              <a:t>For the sake of this project only the following datasets were utilized, and all this data has been scraped from GoodReads: </a:t>
            </a:r>
          </a:p>
          <a:p>
            <a:pPr lvl="1">
              <a:lnSpc>
                <a:spcPct val="200000"/>
              </a:lnSpc>
            </a:pPr>
            <a:r>
              <a:rPr lang="en-US" sz="1200" dirty="0">
                <a:solidFill>
                  <a:schemeClr val="bg1"/>
                </a:solidFill>
              </a:rPr>
              <a:t>- </a:t>
            </a:r>
            <a:r>
              <a:rPr lang="en-US" sz="1200" dirty="0" err="1">
                <a:solidFill>
                  <a:schemeClr val="bg1"/>
                </a:solidFill>
              </a:rPr>
              <a:t>goodreads_books.json.gz</a:t>
            </a:r>
            <a:r>
              <a:rPr lang="en-US" sz="1200" dirty="0">
                <a:solidFill>
                  <a:schemeClr val="bg1"/>
                </a:solidFill>
              </a:rPr>
              <a:t>: Contains detailed information on about 2M books </a:t>
            </a:r>
          </a:p>
          <a:p>
            <a:pPr lvl="1">
              <a:lnSpc>
                <a:spcPct val="200000"/>
              </a:lnSpc>
            </a:pPr>
            <a:r>
              <a:rPr lang="en-US" sz="1200" dirty="0">
                <a:solidFill>
                  <a:schemeClr val="bg1"/>
                </a:solidFill>
              </a:rPr>
              <a:t>- </a:t>
            </a:r>
            <a:r>
              <a:rPr lang="en-US" sz="1200" dirty="0" err="1">
                <a:solidFill>
                  <a:schemeClr val="bg1"/>
                </a:solidFill>
              </a:rPr>
              <a:t>goodreads_book_genres_initial.json.gz</a:t>
            </a:r>
            <a:r>
              <a:rPr lang="en-US" sz="1200" dirty="0">
                <a:solidFill>
                  <a:schemeClr val="bg1"/>
                </a:solidFill>
              </a:rPr>
              <a:t>: Extracted fuzzy book genres (genre tags are extracted from users' popular shelves by a simple keyword matching process)</a:t>
            </a:r>
          </a:p>
          <a:p>
            <a:pPr lvl="1">
              <a:lnSpc>
                <a:spcPct val="200000"/>
              </a:lnSpc>
            </a:pPr>
            <a:r>
              <a:rPr lang="en-US" sz="1200" dirty="0">
                <a:solidFill>
                  <a:schemeClr val="bg1"/>
                </a:solidFill>
              </a:rPr>
              <a:t>- </a:t>
            </a:r>
            <a:r>
              <a:rPr lang="en-US" sz="1200" dirty="0" err="1">
                <a:solidFill>
                  <a:schemeClr val="bg1"/>
                </a:solidFill>
              </a:rPr>
              <a:t>goodreads_interactions.csv</a:t>
            </a:r>
            <a:r>
              <a:rPr lang="en-US" sz="1200" dirty="0">
                <a:solidFill>
                  <a:schemeClr val="bg1"/>
                </a:solidFill>
              </a:rPr>
              <a:t>: Complete user-book interactions</a:t>
            </a:r>
          </a:p>
          <a:p>
            <a:pPr lvl="1">
              <a:lnSpc>
                <a:spcPct val="200000"/>
              </a:lnSpc>
            </a:pPr>
            <a:r>
              <a:rPr lang="en-US" sz="1200" dirty="0">
                <a:solidFill>
                  <a:schemeClr val="bg1"/>
                </a:solidFill>
              </a:rPr>
              <a:t>- </a:t>
            </a:r>
            <a:r>
              <a:rPr lang="en-US" sz="1200" dirty="0" err="1">
                <a:solidFill>
                  <a:schemeClr val="bg1"/>
                </a:solidFill>
              </a:rPr>
              <a:t>book_id_map.csv:Contains</a:t>
            </a:r>
            <a:r>
              <a:rPr lang="en-US" sz="1200" dirty="0">
                <a:solidFill>
                  <a:schemeClr val="bg1"/>
                </a:solidFill>
              </a:rPr>
              <a:t> user id and book id map</a:t>
            </a:r>
          </a:p>
        </p:txBody>
      </p:sp>
      <p:pic>
        <p:nvPicPr>
          <p:cNvPr id="15" name="Picture 14" descr="A close up of a logo&#10;&#10;Description automatically generated">
            <a:extLst>
              <a:ext uri="{FF2B5EF4-FFF2-40B4-BE49-F238E27FC236}">
                <a16:creationId xmlns:a16="http://schemas.microsoft.com/office/drawing/2014/main" id="{A8FB22D6-6EC2-0F04-895A-8BABCFBAC440}"/>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13715" y="4023550"/>
            <a:ext cx="2995885" cy="640146"/>
          </a:xfrm>
          <a:prstGeom prst="rect">
            <a:avLst/>
          </a:prstGeom>
        </p:spPr>
      </p:pic>
    </p:spTree>
    <p:extLst>
      <p:ext uri="{BB962C8B-B14F-4D97-AF65-F5344CB8AC3E}">
        <p14:creationId xmlns:p14="http://schemas.microsoft.com/office/powerpoint/2010/main" val="3148943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4489</TotalTime>
  <Words>3036</Words>
  <Application>Microsoft Macintosh PowerPoint</Application>
  <PresentationFormat>Widescreen</PresentationFormat>
  <Paragraphs>293</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Alberts</dc:creator>
  <cp:lastModifiedBy>mftaah.com</cp:lastModifiedBy>
  <cp:revision>5</cp:revision>
  <dcterms:created xsi:type="dcterms:W3CDTF">2021-08-31T13:01:03Z</dcterms:created>
  <dcterms:modified xsi:type="dcterms:W3CDTF">2024-03-04T03:23:18Z</dcterms:modified>
</cp:coreProperties>
</file>